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Ubuntu"/>
      <p:regular r:id="rId28"/>
      <p:bold r:id="rId29"/>
      <p:italic r:id="rId30"/>
      <p:boldItalic r:id="rId31"/>
    </p:embeddedFont>
    <p:embeddedFont>
      <p:font typeface="Anton"/>
      <p:regular r:id="rId32"/>
    </p:embeddedFont>
    <p:embeddedFont>
      <p:font typeface="Roboto"/>
      <p:regular r:id="rId33"/>
      <p:bold r:id="rId34"/>
      <p:italic r:id="rId35"/>
      <p:boldItalic r:id="rId36"/>
    </p:embeddedFont>
    <p:embeddedFont>
      <p:font typeface="Montserrat"/>
      <p:regular r:id="rId37"/>
      <p:bold r:id="rId38"/>
      <p:italic r:id="rId39"/>
      <p:boldItalic r:id="rId40"/>
    </p:embeddedFont>
    <p:embeddedFont>
      <p:font typeface="Fira Sans ExtraBold"/>
      <p:bold r:id="rId41"/>
      <p:boldItalic r:id="rId42"/>
    </p:embeddedFont>
    <p:embeddedFont>
      <p:font typeface="Open Sans SemiBold"/>
      <p:regular r:id="rId43"/>
      <p:bold r:id="rId44"/>
      <p:italic r:id="rId45"/>
      <p:boldItalic r:id="rId46"/>
    </p:embeddedFont>
    <p:embeddedFont>
      <p:font typeface="Barlow"/>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537994-F91F-4A48-AD5D-143006D4181B}">
  <a:tblStyle styleId="{E0537994-F91F-4A48-AD5D-143006D418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EC0FEB7-58DA-4198-9330-7DD83E7F5D1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FiraSansExtraBold-boldItalic.fntdata"/><Relationship Id="rId41" Type="http://schemas.openxmlformats.org/officeDocument/2006/relationships/font" Target="fonts/FiraSansExtraBold-bold.fntdata"/><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arlow-bold.fntdata"/><Relationship Id="rId47" Type="http://schemas.openxmlformats.org/officeDocument/2006/relationships/font" Target="fonts/Barlow-regular.fntdata"/><Relationship Id="rId49" Type="http://schemas.openxmlformats.org/officeDocument/2006/relationships/font" Target="fonts/Barlow-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boldItalic.fntdata"/><Relationship Id="rId30" Type="http://schemas.openxmlformats.org/officeDocument/2006/relationships/font" Target="fonts/Ubuntu-italic.fntdata"/><Relationship Id="rId33" Type="http://schemas.openxmlformats.org/officeDocument/2006/relationships/font" Target="fonts/Roboto-regular.fntdata"/><Relationship Id="rId32" Type="http://schemas.openxmlformats.org/officeDocument/2006/relationships/font" Target="fonts/Anton-regular.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Montserrat-regular.fntdata"/><Relationship Id="rId36" Type="http://schemas.openxmlformats.org/officeDocument/2006/relationships/font" Target="fonts/Roboto-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Ubuntu-regular.fntdata"/><Relationship Id="rId27" Type="http://schemas.openxmlformats.org/officeDocument/2006/relationships/slide" Target="slides/slide21.xml"/><Relationship Id="rId29" Type="http://schemas.openxmlformats.org/officeDocument/2006/relationships/font" Target="fonts/Ubuntu-bold.fntdata"/><Relationship Id="rId51" Type="http://schemas.openxmlformats.org/officeDocument/2006/relationships/font" Target="fonts/OpenSans-regular.fntdata"/><Relationship Id="rId50" Type="http://schemas.openxmlformats.org/officeDocument/2006/relationships/font" Target="fonts/Barlow-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6bec2a15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6bec2a15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22b3d8152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22b3d8152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26bec2a159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26bec2a159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22b3d815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22b3d815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6bec2a159_0_2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26bec2a159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Currently our object detection model has a mobileNet backbone architecture with a single shot multibox-detector to track the objects in the camera feed and the model is currently trained with CoCo dataset and I’m not sure if you have noticed from our demo, we still have many categories that we are planning to keep out from the scope of our project and there are objects that should be detected but not such as trees and flowers.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22839aa18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22839aa18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we have come up is to fine-tune our pre-trained model with dataset that includes those categories and finding the right dataset was not easy. Most of the datasets that we could find were mostly set for flower type classification or segmentation and since we need a lot of photos to achieve certain confidence levels instead of labeling bounding boxes manually, we decided to preprocess bounding boxes from ground truth segmentation masks from the datasets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319b510e7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319b510e7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31953cce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31953cce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31953cce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31953cce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31953cd2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31953cd2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we have come up is to fine-tune our pre-trained model with dataset that includes those categories and finding the right dataset was not easy. Most of the datasets that we could find were mostly set for flower type classification or segmentation and since we need a lot of photos to achieve certain confidence levels instead of labeling bounding boxes manually, we decided to preprocess bounding boxes from ground truth segmentation masks from the datasets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26bec2a159_0_2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26bec2a159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6bec2a15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6bec2a15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26bec2a159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26bec2a159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26bec2a15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26bec2a15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26bec2a159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26bec2a159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6bec2a159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26bec2a159_0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3192f8d5e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3192f8d5e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22b3d8152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22b3d8152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22b3d81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22b3d815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2b3d8152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2b3d8152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2b3d8152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22b3d8152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55300" y="338750"/>
            <a:ext cx="6233400" cy="189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5200"/>
              <a:buNone/>
              <a:defRPr sz="6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444700" y="2172825"/>
            <a:ext cx="4254600" cy="366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grpSp>
        <p:nvGrpSpPr>
          <p:cNvPr id="50" name="Google Shape;50;p11"/>
          <p:cNvGrpSpPr/>
          <p:nvPr/>
        </p:nvGrpSpPr>
        <p:grpSpPr>
          <a:xfrm flipH="1">
            <a:off x="-117094" y="3650325"/>
            <a:ext cx="9323791" cy="2277200"/>
            <a:chOff x="238125" y="1714050"/>
            <a:chExt cx="7143025" cy="2277200"/>
          </a:xfrm>
        </p:grpSpPr>
        <p:sp>
          <p:nvSpPr>
            <p:cNvPr id="51" name="Google Shape;51;p11"/>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11"/>
          <p:cNvSpPr txBox="1"/>
          <p:nvPr>
            <p:ph hasCustomPrompt="1" type="title"/>
          </p:nvPr>
        </p:nvSpPr>
        <p:spPr>
          <a:xfrm>
            <a:off x="2200900" y="1241075"/>
            <a:ext cx="6118200" cy="1384800"/>
          </a:xfrm>
          <a:prstGeom prst="rect">
            <a:avLst/>
          </a:prstGeom>
        </p:spPr>
        <p:txBody>
          <a:bodyPr anchorCtr="0" anchor="ctr" bIns="91425" lIns="91425" spcFirstLastPara="1" rIns="91425" wrap="square" tIns="91425">
            <a:normAutofit/>
          </a:bodyPr>
          <a:lstStyle>
            <a:lvl1pPr lvl="0" algn="r">
              <a:spcBef>
                <a:spcPts val="0"/>
              </a:spcBef>
              <a:spcAft>
                <a:spcPts val="0"/>
              </a:spcAft>
              <a:buSzPts val="12000"/>
              <a:buNone/>
              <a:defRPr sz="9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071300" y="2764775"/>
            <a:ext cx="5247900" cy="427200"/>
          </a:xfrm>
          <a:prstGeom prst="rect">
            <a:avLst/>
          </a:prstGeom>
        </p:spPr>
        <p:txBody>
          <a:bodyPr anchorCtr="0" anchor="t" bIns="91425" lIns="91425" spcFirstLastPara="1" rIns="91425" wrap="square" tIns="91425">
            <a:normAutofit/>
          </a:bodyPr>
          <a:lstStyle>
            <a:lvl1pPr indent="-342900" lvl="0" marL="457200" algn="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 name="Shape 58"/>
        <p:cNvGrpSpPr/>
        <p:nvPr/>
      </p:nvGrpSpPr>
      <p:grpSpPr>
        <a:xfrm>
          <a:off x="0" y="0"/>
          <a:ext cx="0" cy="0"/>
          <a:chOff x="0" y="0"/>
          <a:chExt cx="0" cy="0"/>
        </a:xfrm>
      </p:grpSpPr>
      <p:sp>
        <p:nvSpPr>
          <p:cNvPr id="59" name="Google Shape;59;p13"/>
          <p:cNvSpPr txBox="1"/>
          <p:nvPr>
            <p:ph type="title"/>
          </p:nvPr>
        </p:nvSpPr>
        <p:spPr>
          <a:xfrm>
            <a:off x="630000" y="445025"/>
            <a:ext cx="42072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sz="33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p:txBody>
      </p:sp>
      <p:sp>
        <p:nvSpPr>
          <p:cNvPr id="60" name="Google Shape;60;p13"/>
          <p:cNvSpPr txBox="1"/>
          <p:nvPr>
            <p:ph idx="1" type="subTitle"/>
          </p:nvPr>
        </p:nvSpPr>
        <p:spPr>
          <a:xfrm>
            <a:off x="4732150" y="19429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100"/>
              <a:buFont typeface="Fira Sans ExtraBold"/>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2pPr>
            <a:lvl3pPr lvl="2"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3pPr>
            <a:lvl4pPr lvl="3"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4pPr>
            <a:lvl5pPr lvl="4"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5pPr>
            <a:lvl6pPr lvl="5"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6pPr>
            <a:lvl7pPr lvl="6"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7pPr>
            <a:lvl8pPr lvl="7"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8pPr>
            <a:lvl9pPr lvl="8"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9pPr>
          </a:lstStyle>
          <a:p/>
        </p:txBody>
      </p:sp>
      <p:sp>
        <p:nvSpPr>
          <p:cNvPr id="61" name="Google Shape;61;p13"/>
          <p:cNvSpPr txBox="1"/>
          <p:nvPr>
            <p:ph idx="2" type="subTitle"/>
          </p:nvPr>
        </p:nvSpPr>
        <p:spPr>
          <a:xfrm>
            <a:off x="4647100" y="2255100"/>
            <a:ext cx="2486100" cy="618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3"/>
          <p:cNvSpPr txBox="1"/>
          <p:nvPr>
            <p:ph idx="3" type="subTitle"/>
          </p:nvPr>
        </p:nvSpPr>
        <p:spPr>
          <a:xfrm>
            <a:off x="2095800" y="19429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100"/>
              <a:buFont typeface="Fira Sans ExtraBold"/>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2pPr>
            <a:lvl3pPr lvl="2"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3pPr>
            <a:lvl4pPr lvl="3"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4pPr>
            <a:lvl5pPr lvl="4"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5pPr>
            <a:lvl6pPr lvl="5"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6pPr>
            <a:lvl7pPr lvl="6"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7pPr>
            <a:lvl8pPr lvl="7"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8pPr>
            <a:lvl9pPr lvl="8"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9pPr>
          </a:lstStyle>
          <a:p/>
        </p:txBody>
      </p:sp>
      <p:sp>
        <p:nvSpPr>
          <p:cNvPr id="63" name="Google Shape;63;p13"/>
          <p:cNvSpPr txBox="1"/>
          <p:nvPr>
            <p:ph idx="4" type="subTitle"/>
          </p:nvPr>
        </p:nvSpPr>
        <p:spPr>
          <a:xfrm>
            <a:off x="2010800" y="2255100"/>
            <a:ext cx="2486100" cy="618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p13"/>
          <p:cNvSpPr txBox="1"/>
          <p:nvPr>
            <p:ph idx="5" type="subTitle"/>
          </p:nvPr>
        </p:nvSpPr>
        <p:spPr>
          <a:xfrm>
            <a:off x="4732150" y="372393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100"/>
              <a:buFont typeface="Fira Sans ExtraBold"/>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2pPr>
            <a:lvl3pPr lvl="2"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3pPr>
            <a:lvl4pPr lvl="3"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4pPr>
            <a:lvl5pPr lvl="4"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5pPr>
            <a:lvl6pPr lvl="5"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6pPr>
            <a:lvl7pPr lvl="6"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7pPr>
            <a:lvl8pPr lvl="7"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8pPr>
            <a:lvl9pPr lvl="8"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9pPr>
          </a:lstStyle>
          <a:p/>
        </p:txBody>
      </p:sp>
      <p:sp>
        <p:nvSpPr>
          <p:cNvPr id="65" name="Google Shape;65;p13"/>
          <p:cNvSpPr txBox="1"/>
          <p:nvPr>
            <p:ph idx="6" type="subTitle"/>
          </p:nvPr>
        </p:nvSpPr>
        <p:spPr>
          <a:xfrm>
            <a:off x="4647100" y="4036125"/>
            <a:ext cx="2486100" cy="618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 name="Google Shape;66;p13"/>
          <p:cNvSpPr txBox="1"/>
          <p:nvPr>
            <p:ph idx="7" type="subTitle"/>
          </p:nvPr>
        </p:nvSpPr>
        <p:spPr>
          <a:xfrm>
            <a:off x="2095800" y="372393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100"/>
              <a:buFont typeface="Fira Sans ExtraBold"/>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2pPr>
            <a:lvl3pPr lvl="2"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3pPr>
            <a:lvl4pPr lvl="3"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4pPr>
            <a:lvl5pPr lvl="4"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5pPr>
            <a:lvl6pPr lvl="5"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6pPr>
            <a:lvl7pPr lvl="6"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7pPr>
            <a:lvl8pPr lvl="7"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8pPr>
            <a:lvl9pPr lvl="8" rtl="0" algn="ctr">
              <a:spcBef>
                <a:spcPts val="0"/>
              </a:spcBef>
              <a:spcAft>
                <a:spcPts val="0"/>
              </a:spcAft>
              <a:buClr>
                <a:schemeClr val="dk1"/>
              </a:buClr>
              <a:buSzPts val="2100"/>
              <a:buFont typeface="Fira Sans ExtraBold"/>
              <a:buNone/>
              <a:defRPr sz="2100">
                <a:solidFill>
                  <a:schemeClr val="dk1"/>
                </a:solidFill>
                <a:latin typeface="Fira Sans ExtraBold"/>
                <a:ea typeface="Fira Sans ExtraBold"/>
                <a:cs typeface="Fira Sans ExtraBold"/>
                <a:sym typeface="Fira Sans ExtraBold"/>
              </a:defRPr>
            </a:lvl9pPr>
          </a:lstStyle>
          <a:p/>
        </p:txBody>
      </p:sp>
      <p:sp>
        <p:nvSpPr>
          <p:cNvPr id="67" name="Google Shape;67;p13"/>
          <p:cNvSpPr txBox="1"/>
          <p:nvPr>
            <p:ph idx="8" type="subTitle"/>
          </p:nvPr>
        </p:nvSpPr>
        <p:spPr>
          <a:xfrm>
            <a:off x="2010800" y="4036125"/>
            <a:ext cx="2486100" cy="618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 name="Google Shape;68;p13"/>
          <p:cNvSpPr txBox="1"/>
          <p:nvPr>
            <p:ph hasCustomPrompt="1" idx="9" type="title"/>
          </p:nvPr>
        </p:nvSpPr>
        <p:spPr>
          <a:xfrm>
            <a:off x="2734250" y="1343588"/>
            <a:ext cx="1039200" cy="667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None/>
              <a:defRPr sz="50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9" name="Google Shape;69;p13"/>
          <p:cNvSpPr txBox="1"/>
          <p:nvPr>
            <p:ph hasCustomPrompt="1" idx="13" type="title"/>
          </p:nvPr>
        </p:nvSpPr>
        <p:spPr>
          <a:xfrm>
            <a:off x="5370550" y="1343588"/>
            <a:ext cx="1039200" cy="667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None/>
              <a:defRPr sz="50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70" name="Google Shape;70;p13"/>
          <p:cNvSpPr txBox="1"/>
          <p:nvPr>
            <p:ph hasCustomPrompt="1" idx="14" type="title"/>
          </p:nvPr>
        </p:nvSpPr>
        <p:spPr>
          <a:xfrm>
            <a:off x="2734250" y="3122738"/>
            <a:ext cx="1039200" cy="667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None/>
              <a:defRPr sz="50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71" name="Google Shape;71;p13"/>
          <p:cNvSpPr txBox="1"/>
          <p:nvPr>
            <p:ph hasCustomPrompt="1" idx="15" type="title"/>
          </p:nvPr>
        </p:nvSpPr>
        <p:spPr>
          <a:xfrm>
            <a:off x="5370550" y="3122738"/>
            <a:ext cx="1039200" cy="667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None/>
              <a:defRPr sz="50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72" name="Google Shape;72;p13"/>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73" name="Shape 73"/>
        <p:cNvGrpSpPr/>
        <p:nvPr/>
      </p:nvGrpSpPr>
      <p:grpSpPr>
        <a:xfrm>
          <a:off x="0" y="0"/>
          <a:ext cx="0" cy="0"/>
          <a:chOff x="0" y="0"/>
          <a:chExt cx="0" cy="0"/>
        </a:xfrm>
      </p:grpSpPr>
      <p:sp>
        <p:nvSpPr>
          <p:cNvPr id="74" name="Google Shape;74;p14"/>
          <p:cNvSpPr txBox="1"/>
          <p:nvPr>
            <p:ph type="title"/>
          </p:nvPr>
        </p:nvSpPr>
        <p:spPr>
          <a:xfrm>
            <a:off x="4847050" y="2370800"/>
            <a:ext cx="3614700" cy="4977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4800"/>
              <a:buNone/>
              <a:defRPr sz="3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5" name="Google Shape;75;p14"/>
          <p:cNvSpPr txBox="1"/>
          <p:nvPr>
            <p:ph idx="1" type="subTitle"/>
          </p:nvPr>
        </p:nvSpPr>
        <p:spPr>
          <a:xfrm>
            <a:off x="3593575" y="1100000"/>
            <a:ext cx="4868100" cy="9972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4"/>
          <p:cNvSpPr/>
          <p:nvPr/>
        </p:nvSpPr>
        <p:spPr>
          <a:xfrm>
            <a:off x="-212425" y="3577024"/>
            <a:ext cx="9641032" cy="2052962"/>
          </a:xfrm>
          <a:custGeom>
            <a:rect b="b" l="l" r="r" t="t"/>
            <a:pathLst>
              <a:path extrusionOk="0" h="47972" w="213628">
                <a:moveTo>
                  <a:pt x="28767" y="0"/>
                </a:moveTo>
                <a:lnTo>
                  <a:pt x="28767" y="18599"/>
                </a:lnTo>
                <a:lnTo>
                  <a:pt x="23862" y="19426"/>
                </a:lnTo>
                <a:lnTo>
                  <a:pt x="23862" y="21024"/>
                </a:lnTo>
                <a:lnTo>
                  <a:pt x="21795" y="21107"/>
                </a:lnTo>
                <a:lnTo>
                  <a:pt x="21795" y="23256"/>
                </a:lnTo>
                <a:lnTo>
                  <a:pt x="20666" y="22732"/>
                </a:lnTo>
                <a:lnTo>
                  <a:pt x="20666" y="14025"/>
                </a:lnTo>
                <a:lnTo>
                  <a:pt x="17828" y="14025"/>
                </a:lnTo>
                <a:lnTo>
                  <a:pt x="17139" y="23586"/>
                </a:lnTo>
                <a:lnTo>
                  <a:pt x="17139" y="21437"/>
                </a:lnTo>
                <a:lnTo>
                  <a:pt x="16450" y="21713"/>
                </a:lnTo>
                <a:lnTo>
                  <a:pt x="16450" y="20914"/>
                </a:lnTo>
                <a:lnTo>
                  <a:pt x="11463" y="20748"/>
                </a:lnTo>
                <a:lnTo>
                  <a:pt x="11463" y="19646"/>
                </a:lnTo>
                <a:lnTo>
                  <a:pt x="8266" y="19646"/>
                </a:lnTo>
                <a:lnTo>
                  <a:pt x="6558" y="20059"/>
                </a:lnTo>
                <a:lnTo>
                  <a:pt x="6558" y="21272"/>
                </a:lnTo>
                <a:lnTo>
                  <a:pt x="5759" y="21272"/>
                </a:lnTo>
                <a:lnTo>
                  <a:pt x="5759" y="24799"/>
                </a:lnTo>
                <a:lnTo>
                  <a:pt x="3114" y="24799"/>
                </a:lnTo>
                <a:lnTo>
                  <a:pt x="0" y="47972"/>
                </a:lnTo>
                <a:lnTo>
                  <a:pt x="213628" y="47972"/>
                </a:lnTo>
                <a:lnTo>
                  <a:pt x="213104" y="21355"/>
                </a:lnTo>
                <a:lnTo>
                  <a:pt x="212002" y="21272"/>
                </a:lnTo>
                <a:lnTo>
                  <a:pt x="212002" y="19729"/>
                </a:lnTo>
                <a:lnTo>
                  <a:pt x="205637" y="19729"/>
                </a:lnTo>
                <a:lnTo>
                  <a:pt x="205196" y="21437"/>
                </a:lnTo>
                <a:lnTo>
                  <a:pt x="204342" y="26865"/>
                </a:lnTo>
                <a:lnTo>
                  <a:pt x="203736" y="20500"/>
                </a:lnTo>
                <a:lnTo>
                  <a:pt x="196847" y="20583"/>
                </a:lnTo>
                <a:lnTo>
                  <a:pt x="196847" y="27554"/>
                </a:lnTo>
                <a:lnTo>
                  <a:pt x="194092" y="27912"/>
                </a:lnTo>
                <a:lnTo>
                  <a:pt x="194092" y="23421"/>
                </a:lnTo>
                <a:lnTo>
                  <a:pt x="188829" y="23256"/>
                </a:lnTo>
                <a:lnTo>
                  <a:pt x="188829" y="18599"/>
                </a:lnTo>
                <a:lnTo>
                  <a:pt x="187892" y="18764"/>
                </a:lnTo>
                <a:lnTo>
                  <a:pt x="187892" y="16781"/>
                </a:lnTo>
                <a:lnTo>
                  <a:pt x="187121" y="16891"/>
                </a:lnTo>
                <a:lnTo>
                  <a:pt x="187121" y="15761"/>
                </a:lnTo>
                <a:lnTo>
                  <a:pt x="182795" y="16229"/>
                </a:lnTo>
                <a:lnTo>
                  <a:pt x="182795" y="17056"/>
                </a:lnTo>
                <a:lnTo>
                  <a:pt x="182023" y="17056"/>
                </a:lnTo>
                <a:lnTo>
                  <a:pt x="182023" y="27031"/>
                </a:lnTo>
                <a:lnTo>
                  <a:pt x="180563" y="27031"/>
                </a:lnTo>
                <a:lnTo>
                  <a:pt x="176430" y="26948"/>
                </a:lnTo>
                <a:lnTo>
                  <a:pt x="176430" y="28601"/>
                </a:lnTo>
                <a:lnTo>
                  <a:pt x="175493" y="29015"/>
                </a:lnTo>
                <a:lnTo>
                  <a:pt x="175493" y="27031"/>
                </a:lnTo>
                <a:lnTo>
                  <a:pt x="173261" y="26948"/>
                </a:lnTo>
                <a:lnTo>
                  <a:pt x="171001" y="28491"/>
                </a:lnTo>
                <a:lnTo>
                  <a:pt x="168852" y="28408"/>
                </a:lnTo>
                <a:lnTo>
                  <a:pt x="168852" y="17993"/>
                </a:lnTo>
                <a:cubicBezTo>
                  <a:pt x="168852" y="17993"/>
                  <a:pt x="167392" y="18764"/>
                  <a:pt x="165408" y="19894"/>
                </a:cubicBezTo>
                <a:cubicBezTo>
                  <a:pt x="164113" y="20583"/>
                  <a:pt x="162680" y="20996"/>
                  <a:pt x="161192" y="21107"/>
                </a:cubicBezTo>
                <a:lnTo>
                  <a:pt x="161192" y="31687"/>
                </a:lnTo>
                <a:lnTo>
                  <a:pt x="156453" y="32459"/>
                </a:lnTo>
                <a:cubicBezTo>
                  <a:pt x="156453" y="32459"/>
                  <a:pt x="156039" y="29869"/>
                  <a:pt x="155516" y="29621"/>
                </a:cubicBezTo>
                <a:lnTo>
                  <a:pt x="155516" y="27306"/>
                </a:lnTo>
                <a:lnTo>
                  <a:pt x="154552" y="27224"/>
                </a:lnTo>
                <a:lnTo>
                  <a:pt x="154552" y="26259"/>
                </a:lnTo>
                <a:lnTo>
                  <a:pt x="153615" y="26425"/>
                </a:lnTo>
                <a:lnTo>
                  <a:pt x="153615" y="17910"/>
                </a:lnTo>
                <a:lnTo>
                  <a:pt x="152843" y="17387"/>
                </a:lnTo>
                <a:lnTo>
                  <a:pt x="152320" y="16533"/>
                </a:lnTo>
                <a:lnTo>
                  <a:pt x="150336" y="18076"/>
                </a:lnTo>
                <a:lnTo>
                  <a:pt x="148958" y="17993"/>
                </a:lnTo>
                <a:lnTo>
                  <a:pt x="148958" y="15375"/>
                </a:lnTo>
                <a:lnTo>
                  <a:pt x="148021" y="15375"/>
                </a:lnTo>
                <a:lnTo>
                  <a:pt x="148021" y="13777"/>
                </a:lnTo>
                <a:lnTo>
                  <a:pt x="144329" y="14135"/>
                </a:lnTo>
                <a:lnTo>
                  <a:pt x="143199" y="15926"/>
                </a:lnTo>
                <a:lnTo>
                  <a:pt x="143199" y="24633"/>
                </a:lnTo>
                <a:lnTo>
                  <a:pt x="141463" y="24881"/>
                </a:lnTo>
                <a:lnTo>
                  <a:pt x="141463" y="22402"/>
                </a:lnTo>
                <a:lnTo>
                  <a:pt x="138818" y="22402"/>
                </a:lnTo>
                <a:lnTo>
                  <a:pt x="136917" y="23669"/>
                </a:lnTo>
                <a:lnTo>
                  <a:pt x="134850" y="20583"/>
                </a:lnTo>
                <a:lnTo>
                  <a:pt x="134850" y="17662"/>
                </a:lnTo>
                <a:lnTo>
                  <a:pt x="133307" y="17910"/>
                </a:lnTo>
                <a:lnTo>
                  <a:pt x="133307" y="16450"/>
                </a:lnTo>
                <a:lnTo>
                  <a:pt x="130111" y="16533"/>
                </a:lnTo>
                <a:lnTo>
                  <a:pt x="130111" y="18076"/>
                </a:lnTo>
                <a:lnTo>
                  <a:pt x="129257" y="18158"/>
                </a:lnTo>
                <a:lnTo>
                  <a:pt x="129257" y="22650"/>
                </a:lnTo>
                <a:lnTo>
                  <a:pt x="128044" y="23338"/>
                </a:lnTo>
                <a:lnTo>
                  <a:pt x="128044" y="25240"/>
                </a:lnTo>
                <a:lnTo>
                  <a:pt x="126584" y="25488"/>
                </a:lnTo>
                <a:lnTo>
                  <a:pt x="126584" y="23090"/>
                </a:lnTo>
                <a:lnTo>
                  <a:pt x="123553" y="23173"/>
                </a:lnTo>
                <a:lnTo>
                  <a:pt x="119695" y="24716"/>
                </a:lnTo>
                <a:lnTo>
                  <a:pt x="119695" y="28684"/>
                </a:lnTo>
                <a:lnTo>
                  <a:pt x="118648" y="28767"/>
                </a:lnTo>
                <a:lnTo>
                  <a:pt x="118648" y="17469"/>
                </a:lnTo>
                <a:lnTo>
                  <a:pt x="116499" y="16367"/>
                </a:lnTo>
                <a:lnTo>
                  <a:pt x="116499" y="15375"/>
                </a:lnTo>
                <a:lnTo>
                  <a:pt x="115121" y="15375"/>
                </a:lnTo>
                <a:lnTo>
                  <a:pt x="114185" y="16973"/>
                </a:lnTo>
                <a:lnTo>
                  <a:pt x="112531" y="16973"/>
                </a:lnTo>
                <a:lnTo>
                  <a:pt x="112531" y="18764"/>
                </a:lnTo>
                <a:lnTo>
                  <a:pt x="111677" y="18682"/>
                </a:lnTo>
                <a:lnTo>
                  <a:pt x="111677" y="20059"/>
                </a:lnTo>
                <a:lnTo>
                  <a:pt x="109528" y="20500"/>
                </a:lnTo>
                <a:lnTo>
                  <a:pt x="109528" y="29015"/>
                </a:lnTo>
                <a:lnTo>
                  <a:pt x="108674" y="29180"/>
                </a:lnTo>
                <a:lnTo>
                  <a:pt x="108674" y="23173"/>
                </a:lnTo>
                <a:lnTo>
                  <a:pt x="107213" y="23090"/>
                </a:lnTo>
                <a:lnTo>
                  <a:pt x="106607" y="17910"/>
                </a:lnTo>
                <a:lnTo>
                  <a:pt x="101703" y="17828"/>
                </a:lnTo>
                <a:lnTo>
                  <a:pt x="101703" y="9892"/>
                </a:lnTo>
                <a:lnTo>
                  <a:pt x="96881" y="9892"/>
                </a:lnTo>
                <a:lnTo>
                  <a:pt x="95668" y="10085"/>
                </a:lnTo>
                <a:cubicBezTo>
                  <a:pt x="95668" y="10085"/>
                  <a:pt x="95586" y="19894"/>
                  <a:pt x="94814" y="19894"/>
                </a:cubicBezTo>
                <a:cubicBezTo>
                  <a:pt x="94814" y="19894"/>
                  <a:pt x="95299" y="23505"/>
                  <a:pt x="94830" y="23505"/>
                </a:cubicBezTo>
                <a:cubicBezTo>
                  <a:pt x="94825" y="23505"/>
                  <a:pt x="94820" y="23505"/>
                  <a:pt x="94814" y="23504"/>
                </a:cubicBezTo>
                <a:lnTo>
                  <a:pt x="94814" y="26425"/>
                </a:lnTo>
                <a:lnTo>
                  <a:pt x="92665" y="26425"/>
                </a:lnTo>
                <a:lnTo>
                  <a:pt x="92665" y="9892"/>
                </a:lnTo>
                <a:lnTo>
                  <a:pt x="86548" y="10250"/>
                </a:lnTo>
                <a:lnTo>
                  <a:pt x="86548" y="14907"/>
                </a:lnTo>
                <a:lnTo>
                  <a:pt x="85776" y="15375"/>
                </a:lnTo>
                <a:lnTo>
                  <a:pt x="85776" y="23173"/>
                </a:lnTo>
                <a:lnTo>
                  <a:pt x="84288" y="23173"/>
                </a:lnTo>
                <a:lnTo>
                  <a:pt x="84288" y="21189"/>
                </a:lnTo>
                <a:lnTo>
                  <a:pt x="82828" y="21189"/>
                </a:lnTo>
                <a:lnTo>
                  <a:pt x="82828" y="22980"/>
                </a:lnTo>
                <a:lnTo>
                  <a:pt x="81120" y="24027"/>
                </a:lnTo>
                <a:lnTo>
                  <a:pt x="81120" y="29290"/>
                </a:lnTo>
                <a:lnTo>
                  <a:pt x="79136" y="29621"/>
                </a:lnTo>
                <a:lnTo>
                  <a:pt x="79136" y="30751"/>
                </a:lnTo>
                <a:lnTo>
                  <a:pt x="78281" y="30751"/>
                </a:lnTo>
                <a:lnTo>
                  <a:pt x="78281" y="26425"/>
                </a:lnTo>
                <a:lnTo>
                  <a:pt x="76380" y="25405"/>
                </a:lnTo>
                <a:lnTo>
                  <a:pt x="75609" y="4298"/>
                </a:lnTo>
                <a:lnTo>
                  <a:pt x="72164" y="4381"/>
                </a:lnTo>
                <a:lnTo>
                  <a:pt x="72164" y="15237"/>
                </a:lnTo>
                <a:lnTo>
                  <a:pt x="71117" y="18764"/>
                </a:lnTo>
                <a:lnTo>
                  <a:pt x="71117" y="25570"/>
                </a:lnTo>
                <a:lnTo>
                  <a:pt x="70015" y="25570"/>
                </a:lnTo>
                <a:lnTo>
                  <a:pt x="69409" y="21961"/>
                </a:lnTo>
                <a:lnTo>
                  <a:pt x="68555" y="21961"/>
                </a:lnTo>
                <a:lnTo>
                  <a:pt x="68555" y="21355"/>
                </a:lnTo>
                <a:lnTo>
                  <a:pt x="67177" y="21437"/>
                </a:lnTo>
                <a:lnTo>
                  <a:pt x="66654" y="20583"/>
                </a:lnTo>
                <a:lnTo>
                  <a:pt x="66654" y="16698"/>
                </a:lnTo>
                <a:lnTo>
                  <a:pt x="61225" y="16533"/>
                </a:lnTo>
                <a:lnTo>
                  <a:pt x="61225" y="4574"/>
                </a:lnTo>
                <a:cubicBezTo>
                  <a:pt x="61225" y="4574"/>
                  <a:pt x="58470" y="5676"/>
                  <a:pt x="57258" y="7054"/>
                </a:cubicBezTo>
                <a:cubicBezTo>
                  <a:pt x="56045" y="8432"/>
                  <a:pt x="57175" y="14135"/>
                  <a:pt x="56486" y="14383"/>
                </a:cubicBezTo>
                <a:cubicBezTo>
                  <a:pt x="55797" y="14631"/>
                  <a:pt x="55880" y="17993"/>
                  <a:pt x="55880" y="17993"/>
                </a:cubicBezTo>
                <a:lnTo>
                  <a:pt x="52022" y="18076"/>
                </a:lnTo>
                <a:lnTo>
                  <a:pt x="52022" y="13226"/>
                </a:lnTo>
                <a:lnTo>
                  <a:pt x="46759" y="13226"/>
                </a:lnTo>
                <a:lnTo>
                  <a:pt x="45024" y="14549"/>
                </a:lnTo>
                <a:lnTo>
                  <a:pt x="45024" y="25570"/>
                </a:lnTo>
                <a:lnTo>
                  <a:pt x="43563" y="25846"/>
                </a:lnTo>
                <a:lnTo>
                  <a:pt x="43563" y="26425"/>
                </a:lnTo>
                <a:lnTo>
                  <a:pt x="42461" y="26425"/>
                </a:lnTo>
                <a:lnTo>
                  <a:pt x="42461" y="13860"/>
                </a:lnTo>
                <a:cubicBezTo>
                  <a:pt x="42461" y="13283"/>
                  <a:pt x="41512" y="11781"/>
                  <a:pt x="40613" y="11781"/>
                </a:cubicBezTo>
                <a:cubicBezTo>
                  <a:pt x="40567" y="11781"/>
                  <a:pt x="40522" y="11785"/>
                  <a:pt x="40477" y="11793"/>
                </a:cubicBezTo>
                <a:cubicBezTo>
                  <a:pt x="39513" y="11959"/>
                  <a:pt x="39513" y="13694"/>
                  <a:pt x="39513" y="13694"/>
                </a:cubicBezTo>
                <a:lnTo>
                  <a:pt x="39513" y="16973"/>
                </a:lnTo>
                <a:lnTo>
                  <a:pt x="36509" y="17221"/>
                </a:lnTo>
                <a:lnTo>
                  <a:pt x="36509" y="11628"/>
                </a:lnTo>
                <a:lnTo>
                  <a:pt x="34277" y="11628"/>
                </a:lnTo>
                <a:lnTo>
                  <a:pt x="34277" y="14631"/>
                </a:lnTo>
                <a:lnTo>
                  <a:pt x="33506" y="14631"/>
                </a:lnTo>
                <a:lnTo>
                  <a:pt x="33506" y="20500"/>
                </a:lnTo>
                <a:lnTo>
                  <a:pt x="31770" y="20583"/>
                </a:lnTo>
                <a:lnTo>
                  <a:pt x="3177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
    <p:spTree>
      <p:nvGrpSpPr>
        <p:cNvPr id="78" name="Shape 78"/>
        <p:cNvGrpSpPr/>
        <p:nvPr/>
      </p:nvGrpSpPr>
      <p:grpSpPr>
        <a:xfrm>
          <a:off x="0" y="0"/>
          <a:ext cx="0" cy="0"/>
          <a:chOff x="0" y="0"/>
          <a:chExt cx="0" cy="0"/>
        </a:xfrm>
      </p:grpSpPr>
      <p:sp>
        <p:nvSpPr>
          <p:cNvPr id="79" name="Google Shape;79;p15"/>
          <p:cNvSpPr txBox="1"/>
          <p:nvPr>
            <p:ph type="title"/>
          </p:nvPr>
        </p:nvSpPr>
        <p:spPr>
          <a:xfrm>
            <a:off x="630000" y="445025"/>
            <a:ext cx="5920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5"/>
          <p:cNvSpPr txBox="1"/>
          <p:nvPr>
            <p:ph idx="1" type="subTitle"/>
          </p:nvPr>
        </p:nvSpPr>
        <p:spPr>
          <a:xfrm>
            <a:off x="2299350" y="1369250"/>
            <a:ext cx="4545300" cy="2104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accent1"/>
              </a:buClr>
              <a:buSzPts val="1400"/>
              <a:buChar char="●"/>
              <a:defRPr sz="1400">
                <a:solidFill>
                  <a:schemeClr val="dk1"/>
                </a:solidFill>
              </a:defRPr>
            </a:lvl1pPr>
            <a:lvl2pPr lvl="1" rtl="0" algn="ctr">
              <a:spcBef>
                <a:spcPts val="0"/>
              </a:spcBef>
              <a:spcAft>
                <a:spcPts val="0"/>
              </a:spcAft>
              <a:buClr>
                <a:schemeClr val="accent4"/>
              </a:buClr>
              <a:buSzPts val="1400"/>
              <a:buChar char="○"/>
              <a:defRPr>
                <a:solidFill>
                  <a:schemeClr val="accent4"/>
                </a:solidFill>
              </a:defRPr>
            </a:lvl2pPr>
            <a:lvl3pPr lvl="2" rtl="0" algn="ctr">
              <a:spcBef>
                <a:spcPts val="0"/>
              </a:spcBef>
              <a:spcAft>
                <a:spcPts val="0"/>
              </a:spcAft>
              <a:buClr>
                <a:schemeClr val="accent4"/>
              </a:buClr>
              <a:buSzPts val="1400"/>
              <a:buChar char="■"/>
              <a:defRPr>
                <a:solidFill>
                  <a:schemeClr val="accent4"/>
                </a:solidFill>
              </a:defRPr>
            </a:lvl3pPr>
            <a:lvl4pPr lvl="3" rtl="0" algn="ctr">
              <a:spcBef>
                <a:spcPts val="0"/>
              </a:spcBef>
              <a:spcAft>
                <a:spcPts val="0"/>
              </a:spcAft>
              <a:buClr>
                <a:schemeClr val="accent4"/>
              </a:buClr>
              <a:buSzPts val="1400"/>
              <a:buChar char="●"/>
              <a:defRPr>
                <a:solidFill>
                  <a:schemeClr val="accent4"/>
                </a:solidFill>
              </a:defRPr>
            </a:lvl4pPr>
            <a:lvl5pPr lvl="4" rtl="0" algn="ctr">
              <a:spcBef>
                <a:spcPts val="0"/>
              </a:spcBef>
              <a:spcAft>
                <a:spcPts val="0"/>
              </a:spcAft>
              <a:buClr>
                <a:schemeClr val="accent4"/>
              </a:buClr>
              <a:buSzPts val="1400"/>
              <a:buChar char="○"/>
              <a:defRPr>
                <a:solidFill>
                  <a:schemeClr val="accent4"/>
                </a:solidFill>
              </a:defRPr>
            </a:lvl5pPr>
            <a:lvl6pPr lvl="5" rtl="0" algn="ctr">
              <a:spcBef>
                <a:spcPts val="0"/>
              </a:spcBef>
              <a:spcAft>
                <a:spcPts val="0"/>
              </a:spcAft>
              <a:buClr>
                <a:schemeClr val="accent4"/>
              </a:buClr>
              <a:buSzPts val="1400"/>
              <a:buChar char="■"/>
              <a:defRPr>
                <a:solidFill>
                  <a:schemeClr val="accent4"/>
                </a:solidFill>
              </a:defRPr>
            </a:lvl6pPr>
            <a:lvl7pPr lvl="6" rtl="0" algn="ctr">
              <a:spcBef>
                <a:spcPts val="0"/>
              </a:spcBef>
              <a:spcAft>
                <a:spcPts val="0"/>
              </a:spcAft>
              <a:buClr>
                <a:schemeClr val="accent4"/>
              </a:buClr>
              <a:buSzPts val="1400"/>
              <a:buChar char="●"/>
              <a:defRPr>
                <a:solidFill>
                  <a:schemeClr val="accent4"/>
                </a:solidFill>
              </a:defRPr>
            </a:lvl7pPr>
            <a:lvl8pPr lvl="7" rtl="0" algn="ctr">
              <a:spcBef>
                <a:spcPts val="0"/>
              </a:spcBef>
              <a:spcAft>
                <a:spcPts val="0"/>
              </a:spcAft>
              <a:buClr>
                <a:schemeClr val="accent4"/>
              </a:buClr>
              <a:buSzPts val="1400"/>
              <a:buChar char="○"/>
              <a:defRPr>
                <a:solidFill>
                  <a:schemeClr val="accent4"/>
                </a:solidFill>
              </a:defRPr>
            </a:lvl8pPr>
            <a:lvl9pPr lvl="8" rtl="0" algn="ctr">
              <a:spcBef>
                <a:spcPts val="0"/>
              </a:spcBef>
              <a:spcAft>
                <a:spcPts val="0"/>
              </a:spcAft>
              <a:buClr>
                <a:schemeClr val="accent4"/>
              </a:buClr>
              <a:buSzPts val="1400"/>
              <a:buChar char="■"/>
              <a:defRPr>
                <a:solidFill>
                  <a:schemeClr val="accent4"/>
                </a:solidFill>
              </a:defRPr>
            </a:lvl9pPr>
          </a:lstStyle>
          <a:p/>
        </p:txBody>
      </p:sp>
      <p:grpSp>
        <p:nvGrpSpPr>
          <p:cNvPr id="81" name="Google Shape;81;p15"/>
          <p:cNvGrpSpPr/>
          <p:nvPr/>
        </p:nvGrpSpPr>
        <p:grpSpPr>
          <a:xfrm flipH="1">
            <a:off x="-117094" y="3650325"/>
            <a:ext cx="9323791" cy="2277200"/>
            <a:chOff x="238125" y="1714050"/>
            <a:chExt cx="7143025" cy="2277200"/>
          </a:xfrm>
        </p:grpSpPr>
        <p:sp>
          <p:nvSpPr>
            <p:cNvPr id="82" name="Google Shape;82;p15"/>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86" name="Shape 86"/>
        <p:cNvGrpSpPr/>
        <p:nvPr/>
      </p:nvGrpSpPr>
      <p:grpSpPr>
        <a:xfrm>
          <a:off x="0" y="0"/>
          <a:ext cx="0" cy="0"/>
          <a:chOff x="0" y="0"/>
          <a:chExt cx="0" cy="0"/>
        </a:xfrm>
      </p:grpSpPr>
      <p:grpSp>
        <p:nvGrpSpPr>
          <p:cNvPr id="87" name="Google Shape;87;p16"/>
          <p:cNvGrpSpPr/>
          <p:nvPr/>
        </p:nvGrpSpPr>
        <p:grpSpPr>
          <a:xfrm flipH="1">
            <a:off x="-117094" y="3650325"/>
            <a:ext cx="9323791" cy="2277200"/>
            <a:chOff x="238125" y="1714050"/>
            <a:chExt cx="7143025" cy="2277200"/>
          </a:xfrm>
        </p:grpSpPr>
        <p:sp>
          <p:nvSpPr>
            <p:cNvPr id="88" name="Google Shape;88;p16"/>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6"/>
          <p:cNvSpPr txBox="1"/>
          <p:nvPr>
            <p:ph type="title"/>
          </p:nvPr>
        </p:nvSpPr>
        <p:spPr>
          <a:xfrm>
            <a:off x="4070550" y="1976450"/>
            <a:ext cx="34452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2" name="Google Shape;92;p16"/>
          <p:cNvSpPr txBox="1"/>
          <p:nvPr>
            <p:ph hasCustomPrompt="1" idx="2" type="title"/>
          </p:nvPr>
        </p:nvSpPr>
        <p:spPr>
          <a:xfrm>
            <a:off x="4070550" y="1050898"/>
            <a:ext cx="29328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93" name="Google Shape;93;p16"/>
          <p:cNvSpPr txBox="1"/>
          <p:nvPr>
            <p:ph idx="1" type="subTitle"/>
          </p:nvPr>
        </p:nvSpPr>
        <p:spPr>
          <a:xfrm>
            <a:off x="4070550" y="2902000"/>
            <a:ext cx="2586600" cy="48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95" name="Shape 95"/>
        <p:cNvGrpSpPr/>
        <p:nvPr/>
      </p:nvGrpSpPr>
      <p:grpSpPr>
        <a:xfrm>
          <a:off x="0" y="0"/>
          <a:ext cx="0" cy="0"/>
          <a:chOff x="0" y="0"/>
          <a:chExt cx="0" cy="0"/>
        </a:xfrm>
      </p:grpSpPr>
      <p:sp>
        <p:nvSpPr>
          <p:cNvPr id="96" name="Google Shape;96;p17"/>
          <p:cNvSpPr txBox="1"/>
          <p:nvPr>
            <p:ph type="title"/>
          </p:nvPr>
        </p:nvSpPr>
        <p:spPr>
          <a:xfrm>
            <a:off x="716525" y="973050"/>
            <a:ext cx="4323300" cy="9876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33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7"/>
          <p:cNvSpPr txBox="1"/>
          <p:nvPr>
            <p:ph idx="1" type="subTitle"/>
          </p:nvPr>
        </p:nvSpPr>
        <p:spPr>
          <a:xfrm>
            <a:off x="736975" y="2693600"/>
            <a:ext cx="3065100" cy="78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4"/>
              </a:buClr>
              <a:buSzPts val="1400"/>
              <a:buChar char="●"/>
              <a:defRPr sz="1400"/>
            </a:lvl1pPr>
            <a:lvl2pPr lvl="1" rtl="0" algn="ctr">
              <a:spcBef>
                <a:spcPts val="0"/>
              </a:spcBef>
              <a:spcAft>
                <a:spcPts val="0"/>
              </a:spcAft>
              <a:buClr>
                <a:schemeClr val="accent4"/>
              </a:buClr>
              <a:buSzPts val="1400"/>
              <a:buChar char="○"/>
              <a:defRPr>
                <a:solidFill>
                  <a:schemeClr val="accent4"/>
                </a:solidFill>
              </a:defRPr>
            </a:lvl2pPr>
            <a:lvl3pPr lvl="2" rtl="0" algn="ctr">
              <a:spcBef>
                <a:spcPts val="0"/>
              </a:spcBef>
              <a:spcAft>
                <a:spcPts val="0"/>
              </a:spcAft>
              <a:buClr>
                <a:schemeClr val="accent4"/>
              </a:buClr>
              <a:buSzPts val="1400"/>
              <a:buChar char="■"/>
              <a:defRPr>
                <a:solidFill>
                  <a:schemeClr val="accent4"/>
                </a:solidFill>
              </a:defRPr>
            </a:lvl3pPr>
            <a:lvl4pPr lvl="3" rtl="0" algn="ctr">
              <a:spcBef>
                <a:spcPts val="0"/>
              </a:spcBef>
              <a:spcAft>
                <a:spcPts val="0"/>
              </a:spcAft>
              <a:buClr>
                <a:schemeClr val="accent4"/>
              </a:buClr>
              <a:buSzPts val="1400"/>
              <a:buChar char="●"/>
              <a:defRPr>
                <a:solidFill>
                  <a:schemeClr val="accent4"/>
                </a:solidFill>
              </a:defRPr>
            </a:lvl4pPr>
            <a:lvl5pPr lvl="4" rtl="0" algn="ctr">
              <a:spcBef>
                <a:spcPts val="0"/>
              </a:spcBef>
              <a:spcAft>
                <a:spcPts val="0"/>
              </a:spcAft>
              <a:buClr>
                <a:schemeClr val="accent4"/>
              </a:buClr>
              <a:buSzPts val="1400"/>
              <a:buChar char="○"/>
              <a:defRPr>
                <a:solidFill>
                  <a:schemeClr val="accent4"/>
                </a:solidFill>
              </a:defRPr>
            </a:lvl5pPr>
            <a:lvl6pPr lvl="5" rtl="0" algn="ctr">
              <a:spcBef>
                <a:spcPts val="0"/>
              </a:spcBef>
              <a:spcAft>
                <a:spcPts val="0"/>
              </a:spcAft>
              <a:buClr>
                <a:schemeClr val="accent4"/>
              </a:buClr>
              <a:buSzPts val="1400"/>
              <a:buChar char="■"/>
              <a:defRPr>
                <a:solidFill>
                  <a:schemeClr val="accent4"/>
                </a:solidFill>
              </a:defRPr>
            </a:lvl6pPr>
            <a:lvl7pPr lvl="6" rtl="0" algn="ctr">
              <a:spcBef>
                <a:spcPts val="0"/>
              </a:spcBef>
              <a:spcAft>
                <a:spcPts val="0"/>
              </a:spcAft>
              <a:buClr>
                <a:schemeClr val="accent4"/>
              </a:buClr>
              <a:buSzPts val="1400"/>
              <a:buChar char="●"/>
              <a:defRPr>
                <a:solidFill>
                  <a:schemeClr val="accent4"/>
                </a:solidFill>
              </a:defRPr>
            </a:lvl7pPr>
            <a:lvl8pPr lvl="7" rtl="0" algn="ctr">
              <a:spcBef>
                <a:spcPts val="0"/>
              </a:spcBef>
              <a:spcAft>
                <a:spcPts val="0"/>
              </a:spcAft>
              <a:buClr>
                <a:schemeClr val="accent4"/>
              </a:buClr>
              <a:buSzPts val="1400"/>
              <a:buChar char="○"/>
              <a:defRPr>
                <a:solidFill>
                  <a:schemeClr val="accent4"/>
                </a:solidFill>
              </a:defRPr>
            </a:lvl8pPr>
            <a:lvl9pPr lvl="8" rtl="0" algn="ctr">
              <a:spcBef>
                <a:spcPts val="0"/>
              </a:spcBef>
              <a:spcAft>
                <a:spcPts val="0"/>
              </a:spcAft>
              <a:buClr>
                <a:schemeClr val="accent4"/>
              </a:buClr>
              <a:buSzPts val="1400"/>
              <a:buChar char="■"/>
              <a:defRPr>
                <a:solidFill>
                  <a:schemeClr val="accent4"/>
                </a:solidFill>
              </a:defRPr>
            </a:lvl9pPr>
          </a:lstStyle>
          <a:p/>
        </p:txBody>
      </p:sp>
      <p:sp>
        <p:nvSpPr>
          <p:cNvPr id="98" name="Google Shape;98;p17"/>
          <p:cNvSpPr/>
          <p:nvPr/>
        </p:nvSpPr>
        <p:spPr>
          <a:xfrm flipH="1">
            <a:off x="-102036" y="2846026"/>
            <a:ext cx="10317136" cy="2297522"/>
          </a:xfrm>
          <a:custGeom>
            <a:rect b="b" l="l" r="r" t="t"/>
            <a:pathLst>
              <a:path extrusionOk="0" h="55302" w="192439">
                <a:moveTo>
                  <a:pt x="164388" y="0"/>
                </a:moveTo>
                <a:lnTo>
                  <a:pt x="164388" y="5649"/>
                </a:lnTo>
                <a:lnTo>
                  <a:pt x="163865" y="5814"/>
                </a:lnTo>
                <a:cubicBezTo>
                  <a:pt x="163865" y="5814"/>
                  <a:pt x="164030" y="9727"/>
                  <a:pt x="163452" y="10857"/>
                </a:cubicBezTo>
                <a:cubicBezTo>
                  <a:pt x="162873" y="12014"/>
                  <a:pt x="163011" y="12289"/>
                  <a:pt x="163011" y="12289"/>
                </a:cubicBezTo>
                <a:lnTo>
                  <a:pt x="162487" y="12289"/>
                </a:lnTo>
                <a:lnTo>
                  <a:pt x="162487" y="14604"/>
                </a:lnTo>
                <a:lnTo>
                  <a:pt x="161688" y="14659"/>
                </a:lnTo>
                <a:lnTo>
                  <a:pt x="161688" y="18159"/>
                </a:lnTo>
                <a:lnTo>
                  <a:pt x="161165" y="18159"/>
                </a:lnTo>
                <a:lnTo>
                  <a:pt x="161165" y="33699"/>
                </a:lnTo>
                <a:lnTo>
                  <a:pt x="160641" y="33589"/>
                </a:lnTo>
                <a:lnTo>
                  <a:pt x="160641" y="32404"/>
                </a:lnTo>
                <a:lnTo>
                  <a:pt x="158878" y="31412"/>
                </a:lnTo>
                <a:lnTo>
                  <a:pt x="158189" y="34691"/>
                </a:lnTo>
                <a:lnTo>
                  <a:pt x="156453" y="35380"/>
                </a:lnTo>
                <a:lnTo>
                  <a:pt x="156453" y="34801"/>
                </a:lnTo>
                <a:lnTo>
                  <a:pt x="154744" y="34801"/>
                </a:lnTo>
                <a:lnTo>
                  <a:pt x="154744" y="29456"/>
                </a:lnTo>
                <a:lnTo>
                  <a:pt x="150088" y="29456"/>
                </a:lnTo>
                <a:lnTo>
                  <a:pt x="150088" y="34526"/>
                </a:lnTo>
                <a:lnTo>
                  <a:pt x="149454" y="34443"/>
                </a:lnTo>
                <a:lnTo>
                  <a:pt x="149454" y="33203"/>
                </a:lnTo>
                <a:lnTo>
                  <a:pt x="148655" y="33065"/>
                </a:lnTo>
                <a:lnTo>
                  <a:pt x="148655" y="33947"/>
                </a:lnTo>
                <a:lnTo>
                  <a:pt x="148297" y="33947"/>
                </a:lnTo>
                <a:lnTo>
                  <a:pt x="148021" y="35022"/>
                </a:lnTo>
                <a:lnTo>
                  <a:pt x="147277" y="34967"/>
                </a:lnTo>
                <a:lnTo>
                  <a:pt x="147277" y="36014"/>
                </a:lnTo>
                <a:lnTo>
                  <a:pt x="146120" y="36289"/>
                </a:lnTo>
                <a:lnTo>
                  <a:pt x="146120" y="36758"/>
                </a:lnTo>
                <a:lnTo>
                  <a:pt x="145844" y="33837"/>
                </a:lnTo>
                <a:lnTo>
                  <a:pt x="145486" y="27913"/>
                </a:lnTo>
                <a:cubicBezTo>
                  <a:pt x="145156" y="27692"/>
                  <a:pt x="145156" y="26866"/>
                  <a:pt x="145156" y="26866"/>
                </a:cubicBezTo>
                <a:cubicBezTo>
                  <a:pt x="144742" y="26811"/>
                  <a:pt x="144687" y="25157"/>
                  <a:pt x="144687" y="25157"/>
                </a:cubicBezTo>
                <a:lnTo>
                  <a:pt x="143613" y="25157"/>
                </a:lnTo>
                <a:lnTo>
                  <a:pt x="143613" y="24579"/>
                </a:lnTo>
                <a:lnTo>
                  <a:pt x="142510" y="24468"/>
                </a:lnTo>
                <a:lnTo>
                  <a:pt x="142510" y="25212"/>
                </a:lnTo>
                <a:lnTo>
                  <a:pt x="141877" y="25157"/>
                </a:lnTo>
                <a:lnTo>
                  <a:pt x="141877" y="18737"/>
                </a:lnTo>
                <a:lnTo>
                  <a:pt x="140499" y="18737"/>
                </a:lnTo>
                <a:lnTo>
                  <a:pt x="140499" y="13171"/>
                </a:lnTo>
                <a:lnTo>
                  <a:pt x="140168" y="13226"/>
                </a:lnTo>
                <a:lnTo>
                  <a:pt x="140168" y="10581"/>
                </a:lnTo>
                <a:lnTo>
                  <a:pt x="137055" y="10471"/>
                </a:lnTo>
                <a:lnTo>
                  <a:pt x="136476" y="10636"/>
                </a:lnTo>
                <a:lnTo>
                  <a:pt x="136476" y="12179"/>
                </a:lnTo>
                <a:lnTo>
                  <a:pt x="136035" y="12179"/>
                </a:lnTo>
                <a:lnTo>
                  <a:pt x="135098" y="12537"/>
                </a:lnTo>
                <a:lnTo>
                  <a:pt x="135098" y="16781"/>
                </a:lnTo>
                <a:lnTo>
                  <a:pt x="134024" y="16781"/>
                </a:lnTo>
                <a:lnTo>
                  <a:pt x="134024" y="12923"/>
                </a:lnTo>
                <a:lnTo>
                  <a:pt x="132977" y="12923"/>
                </a:lnTo>
                <a:lnTo>
                  <a:pt x="132977" y="10912"/>
                </a:lnTo>
                <a:lnTo>
                  <a:pt x="128954" y="11105"/>
                </a:lnTo>
                <a:lnTo>
                  <a:pt x="128954" y="13557"/>
                </a:lnTo>
                <a:lnTo>
                  <a:pt x="128458" y="13805"/>
                </a:lnTo>
                <a:lnTo>
                  <a:pt x="128458" y="20611"/>
                </a:lnTo>
                <a:lnTo>
                  <a:pt x="128044" y="20969"/>
                </a:lnTo>
                <a:lnTo>
                  <a:pt x="128044" y="26370"/>
                </a:lnTo>
                <a:lnTo>
                  <a:pt x="126997" y="26370"/>
                </a:lnTo>
                <a:lnTo>
                  <a:pt x="126997" y="24579"/>
                </a:lnTo>
                <a:lnTo>
                  <a:pt x="125399" y="24689"/>
                </a:lnTo>
                <a:lnTo>
                  <a:pt x="125399" y="26315"/>
                </a:lnTo>
                <a:lnTo>
                  <a:pt x="124931" y="26370"/>
                </a:lnTo>
                <a:lnTo>
                  <a:pt x="124931" y="20390"/>
                </a:lnTo>
                <a:lnTo>
                  <a:pt x="124435" y="20280"/>
                </a:lnTo>
                <a:lnTo>
                  <a:pt x="124435" y="18103"/>
                </a:lnTo>
                <a:lnTo>
                  <a:pt x="123636" y="17911"/>
                </a:lnTo>
                <a:lnTo>
                  <a:pt x="123636" y="12345"/>
                </a:lnTo>
                <a:lnTo>
                  <a:pt x="123333" y="12345"/>
                </a:lnTo>
                <a:lnTo>
                  <a:pt x="122947" y="14246"/>
                </a:lnTo>
                <a:lnTo>
                  <a:pt x="119613" y="13915"/>
                </a:lnTo>
                <a:lnTo>
                  <a:pt x="119613" y="10223"/>
                </a:lnTo>
                <a:lnTo>
                  <a:pt x="115590" y="10113"/>
                </a:lnTo>
                <a:lnTo>
                  <a:pt x="115590" y="8790"/>
                </a:lnTo>
                <a:lnTo>
                  <a:pt x="112834" y="8625"/>
                </a:lnTo>
                <a:lnTo>
                  <a:pt x="111236" y="9093"/>
                </a:lnTo>
                <a:lnTo>
                  <a:pt x="111236" y="10802"/>
                </a:lnTo>
                <a:lnTo>
                  <a:pt x="110878" y="11050"/>
                </a:lnTo>
                <a:lnTo>
                  <a:pt x="110878" y="18379"/>
                </a:lnTo>
                <a:lnTo>
                  <a:pt x="110410" y="18379"/>
                </a:lnTo>
                <a:lnTo>
                  <a:pt x="110410" y="19233"/>
                </a:lnTo>
                <a:lnTo>
                  <a:pt x="109914" y="19316"/>
                </a:lnTo>
                <a:lnTo>
                  <a:pt x="109914" y="21245"/>
                </a:lnTo>
                <a:lnTo>
                  <a:pt x="108013" y="21382"/>
                </a:lnTo>
                <a:lnTo>
                  <a:pt x="108013" y="17800"/>
                </a:lnTo>
                <a:lnTo>
                  <a:pt x="100270" y="17745"/>
                </a:lnTo>
                <a:lnTo>
                  <a:pt x="100270" y="21437"/>
                </a:lnTo>
                <a:lnTo>
                  <a:pt x="98313" y="21300"/>
                </a:lnTo>
                <a:lnTo>
                  <a:pt x="98313" y="22815"/>
                </a:lnTo>
                <a:lnTo>
                  <a:pt x="97377" y="22870"/>
                </a:lnTo>
                <a:lnTo>
                  <a:pt x="97377" y="27499"/>
                </a:lnTo>
                <a:lnTo>
                  <a:pt x="96798" y="25956"/>
                </a:lnTo>
                <a:lnTo>
                  <a:pt x="96412" y="25681"/>
                </a:lnTo>
                <a:lnTo>
                  <a:pt x="95944" y="23780"/>
                </a:lnTo>
                <a:lnTo>
                  <a:pt x="94924" y="23669"/>
                </a:lnTo>
                <a:lnTo>
                  <a:pt x="94924" y="20335"/>
                </a:lnTo>
                <a:lnTo>
                  <a:pt x="95503" y="19977"/>
                </a:lnTo>
                <a:lnTo>
                  <a:pt x="95393" y="17415"/>
                </a:lnTo>
                <a:lnTo>
                  <a:pt x="93547" y="17359"/>
                </a:lnTo>
                <a:lnTo>
                  <a:pt x="93547" y="12537"/>
                </a:lnTo>
                <a:lnTo>
                  <a:pt x="92444" y="11849"/>
                </a:lnTo>
                <a:lnTo>
                  <a:pt x="92224" y="1791"/>
                </a:lnTo>
                <a:lnTo>
                  <a:pt x="91811" y="11601"/>
                </a:lnTo>
                <a:lnTo>
                  <a:pt x="90378" y="10857"/>
                </a:lnTo>
                <a:lnTo>
                  <a:pt x="90378" y="13860"/>
                </a:lnTo>
                <a:lnTo>
                  <a:pt x="87788" y="14935"/>
                </a:lnTo>
                <a:lnTo>
                  <a:pt x="87347" y="22237"/>
                </a:lnTo>
                <a:lnTo>
                  <a:pt x="86465" y="22925"/>
                </a:lnTo>
                <a:lnTo>
                  <a:pt x="86465" y="27444"/>
                </a:lnTo>
                <a:lnTo>
                  <a:pt x="84702" y="27499"/>
                </a:lnTo>
                <a:lnTo>
                  <a:pt x="84343" y="22925"/>
                </a:lnTo>
                <a:lnTo>
                  <a:pt x="83159" y="17304"/>
                </a:lnTo>
                <a:lnTo>
                  <a:pt x="81836" y="22622"/>
                </a:lnTo>
                <a:lnTo>
                  <a:pt x="81836" y="24413"/>
                </a:lnTo>
                <a:lnTo>
                  <a:pt x="78309" y="24413"/>
                </a:lnTo>
                <a:lnTo>
                  <a:pt x="78309" y="28657"/>
                </a:lnTo>
                <a:lnTo>
                  <a:pt x="76821" y="30255"/>
                </a:lnTo>
                <a:lnTo>
                  <a:pt x="76821" y="15982"/>
                </a:lnTo>
                <a:lnTo>
                  <a:pt x="75113" y="17056"/>
                </a:lnTo>
                <a:lnTo>
                  <a:pt x="72357" y="17056"/>
                </a:lnTo>
                <a:lnTo>
                  <a:pt x="71421" y="15789"/>
                </a:lnTo>
                <a:lnTo>
                  <a:pt x="71421" y="17056"/>
                </a:lnTo>
                <a:lnTo>
                  <a:pt x="69409" y="16092"/>
                </a:lnTo>
                <a:lnTo>
                  <a:pt x="69134" y="27582"/>
                </a:lnTo>
                <a:lnTo>
                  <a:pt x="67122" y="27582"/>
                </a:lnTo>
                <a:lnTo>
                  <a:pt x="66819" y="29456"/>
                </a:lnTo>
                <a:cubicBezTo>
                  <a:pt x="66488" y="29290"/>
                  <a:pt x="66378" y="25212"/>
                  <a:pt x="66378" y="25212"/>
                </a:cubicBezTo>
                <a:lnTo>
                  <a:pt x="65221" y="24992"/>
                </a:lnTo>
                <a:lnTo>
                  <a:pt x="65221" y="22981"/>
                </a:lnTo>
                <a:lnTo>
                  <a:pt x="64312" y="22402"/>
                </a:lnTo>
                <a:lnTo>
                  <a:pt x="64008" y="21190"/>
                </a:lnTo>
                <a:lnTo>
                  <a:pt x="62768" y="20749"/>
                </a:lnTo>
                <a:lnTo>
                  <a:pt x="62768" y="19757"/>
                </a:lnTo>
                <a:lnTo>
                  <a:pt x="61308" y="19867"/>
                </a:lnTo>
                <a:lnTo>
                  <a:pt x="60289" y="21493"/>
                </a:lnTo>
                <a:lnTo>
                  <a:pt x="60289" y="22870"/>
                </a:lnTo>
                <a:lnTo>
                  <a:pt x="58690" y="23890"/>
                </a:lnTo>
                <a:lnTo>
                  <a:pt x="58690" y="40037"/>
                </a:lnTo>
                <a:lnTo>
                  <a:pt x="55880" y="40037"/>
                </a:lnTo>
                <a:lnTo>
                  <a:pt x="55356" y="24413"/>
                </a:lnTo>
                <a:lnTo>
                  <a:pt x="55356" y="21548"/>
                </a:lnTo>
                <a:lnTo>
                  <a:pt x="54998" y="20280"/>
                </a:lnTo>
                <a:lnTo>
                  <a:pt x="50865" y="20005"/>
                </a:lnTo>
                <a:lnTo>
                  <a:pt x="50865" y="21437"/>
                </a:lnTo>
                <a:lnTo>
                  <a:pt x="49735" y="21437"/>
                </a:lnTo>
                <a:lnTo>
                  <a:pt x="50011" y="23256"/>
                </a:lnTo>
                <a:lnTo>
                  <a:pt x="50314" y="23725"/>
                </a:lnTo>
                <a:lnTo>
                  <a:pt x="49322" y="24358"/>
                </a:lnTo>
                <a:lnTo>
                  <a:pt x="48854" y="35903"/>
                </a:lnTo>
                <a:lnTo>
                  <a:pt x="48110" y="35903"/>
                </a:lnTo>
                <a:lnTo>
                  <a:pt x="48110" y="22044"/>
                </a:lnTo>
                <a:lnTo>
                  <a:pt x="45079" y="21823"/>
                </a:lnTo>
                <a:lnTo>
                  <a:pt x="45079" y="19123"/>
                </a:lnTo>
                <a:lnTo>
                  <a:pt x="44335" y="19178"/>
                </a:lnTo>
                <a:lnTo>
                  <a:pt x="43122" y="16946"/>
                </a:lnTo>
                <a:lnTo>
                  <a:pt x="39788" y="16836"/>
                </a:lnTo>
                <a:lnTo>
                  <a:pt x="38603" y="18958"/>
                </a:lnTo>
                <a:lnTo>
                  <a:pt x="37777" y="19068"/>
                </a:lnTo>
                <a:lnTo>
                  <a:pt x="37777" y="23669"/>
                </a:lnTo>
                <a:lnTo>
                  <a:pt x="35545" y="23559"/>
                </a:lnTo>
                <a:lnTo>
                  <a:pt x="35545" y="19536"/>
                </a:lnTo>
                <a:lnTo>
                  <a:pt x="35104" y="19013"/>
                </a:lnTo>
                <a:lnTo>
                  <a:pt x="30778" y="18847"/>
                </a:lnTo>
                <a:lnTo>
                  <a:pt x="30778" y="24248"/>
                </a:lnTo>
                <a:lnTo>
                  <a:pt x="27747" y="24193"/>
                </a:lnTo>
                <a:lnTo>
                  <a:pt x="27747" y="16478"/>
                </a:lnTo>
                <a:lnTo>
                  <a:pt x="27279" y="15982"/>
                </a:lnTo>
                <a:cubicBezTo>
                  <a:pt x="27279" y="15982"/>
                  <a:pt x="27113" y="15045"/>
                  <a:pt x="26645" y="14769"/>
                </a:cubicBezTo>
                <a:cubicBezTo>
                  <a:pt x="26269" y="14511"/>
                  <a:pt x="26173" y="13851"/>
                  <a:pt x="25897" y="13851"/>
                </a:cubicBezTo>
                <a:cubicBezTo>
                  <a:pt x="25849" y="13851"/>
                  <a:pt x="25796" y="13871"/>
                  <a:pt x="25736" y="13915"/>
                </a:cubicBezTo>
                <a:cubicBezTo>
                  <a:pt x="25460" y="14136"/>
                  <a:pt x="25240" y="14439"/>
                  <a:pt x="25102" y="14769"/>
                </a:cubicBezTo>
                <a:lnTo>
                  <a:pt x="24523" y="14824"/>
                </a:lnTo>
                <a:cubicBezTo>
                  <a:pt x="24523" y="14824"/>
                  <a:pt x="24468" y="15789"/>
                  <a:pt x="24000" y="16037"/>
                </a:cubicBezTo>
                <a:cubicBezTo>
                  <a:pt x="23559" y="16257"/>
                  <a:pt x="21327" y="16312"/>
                  <a:pt x="21327" y="16312"/>
                </a:cubicBezTo>
                <a:lnTo>
                  <a:pt x="21327" y="18159"/>
                </a:lnTo>
                <a:lnTo>
                  <a:pt x="17745" y="10581"/>
                </a:lnTo>
                <a:lnTo>
                  <a:pt x="14604" y="17056"/>
                </a:lnTo>
                <a:lnTo>
                  <a:pt x="13915" y="18048"/>
                </a:lnTo>
                <a:lnTo>
                  <a:pt x="13612" y="21989"/>
                </a:lnTo>
                <a:lnTo>
                  <a:pt x="13226" y="16946"/>
                </a:lnTo>
                <a:lnTo>
                  <a:pt x="12372" y="16423"/>
                </a:lnTo>
                <a:lnTo>
                  <a:pt x="5538" y="16257"/>
                </a:lnTo>
                <a:lnTo>
                  <a:pt x="4546" y="14935"/>
                </a:lnTo>
                <a:lnTo>
                  <a:pt x="1571" y="14990"/>
                </a:lnTo>
                <a:lnTo>
                  <a:pt x="1571" y="17304"/>
                </a:lnTo>
                <a:lnTo>
                  <a:pt x="0" y="17167"/>
                </a:lnTo>
                <a:lnTo>
                  <a:pt x="0" y="55302"/>
                </a:lnTo>
                <a:lnTo>
                  <a:pt x="192439" y="55302"/>
                </a:lnTo>
                <a:lnTo>
                  <a:pt x="192439" y="18544"/>
                </a:lnTo>
                <a:lnTo>
                  <a:pt x="189573" y="18903"/>
                </a:lnTo>
                <a:lnTo>
                  <a:pt x="184641" y="19481"/>
                </a:lnTo>
                <a:lnTo>
                  <a:pt x="184641" y="29456"/>
                </a:lnTo>
                <a:lnTo>
                  <a:pt x="178441" y="28960"/>
                </a:lnTo>
                <a:lnTo>
                  <a:pt x="177504" y="29979"/>
                </a:lnTo>
                <a:lnTo>
                  <a:pt x="177504" y="36289"/>
                </a:lnTo>
                <a:lnTo>
                  <a:pt x="176650" y="35711"/>
                </a:lnTo>
                <a:lnTo>
                  <a:pt x="176650" y="26535"/>
                </a:lnTo>
                <a:lnTo>
                  <a:pt x="176182" y="25791"/>
                </a:lnTo>
                <a:lnTo>
                  <a:pt x="171718" y="25323"/>
                </a:lnTo>
                <a:lnTo>
                  <a:pt x="171415" y="29979"/>
                </a:lnTo>
                <a:lnTo>
                  <a:pt x="170561" y="29869"/>
                </a:lnTo>
                <a:lnTo>
                  <a:pt x="170561" y="31881"/>
                </a:lnTo>
                <a:lnTo>
                  <a:pt x="169761" y="31302"/>
                </a:lnTo>
                <a:lnTo>
                  <a:pt x="169761" y="29979"/>
                </a:lnTo>
                <a:lnTo>
                  <a:pt x="166841" y="29704"/>
                </a:lnTo>
                <a:lnTo>
                  <a:pt x="167171" y="18159"/>
                </a:lnTo>
                <a:lnTo>
                  <a:pt x="166841" y="18159"/>
                </a:lnTo>
                <a:lnTo>
                  <a:pt x="166841" y="14659"/>
                </a:lnTo>
                <a:lnTo>
                  <a:pt x="166207" y="14659"/>
                </a:lnTo>
                <a:lnTo>
                  <a:pt x="166207" y="12179"/>
                </a:lnTo>
                <a:lnTo>
                  <a:pt x="165628" y="12179"/>
                </a:lnTo>
                <a:cubicBezTo>
                  <a:pt x="165132" y="11132"/>
                  <a:pt x="164912" y="9975"/>
                  <a:pt x="164939" y="8790"/>
                </a:cubicBezTo>
                <a:cubicBezTo>
                  <a:pt x="165022" y="7771"/>
                  <a:pt x="165022" y="6724"/>
                  <a:pt x="164939" y="5704"/>
                </a:cubicBezTo>
                <a:cubicBezTo>
                  <a:pt x="164609" y="5649"/>
                  <a:pt x="164388" y="0"/>
                  <a:pt x="16438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00" name="Shape 100"/>
        <p:cNvGrpSpPr/>
        <p:nvPr/>
      </p:nvGrpSpPr>
      <p:grpSpPr>
        <a:xfrm>
          <a:off x="0" y="0"/>
          <a:ext cx="0" cy="0"/>
          <a:chOff x="0" y="0"/>
          <a:chExt cx="0" cy="0"/>
        </a:xfrm>
      </p:grpSpPr>
      <p:sp>
        <p:nvSpPr>
          <p:cNvPr id="101" name="Google Shape;101;p18"/>
          <p:cNvSpPr txBox="1"/>
          <p:nvPr>
            <p:ph type="title"/>
          </p:nvPr>
        </p:nvSpPr>
        <p:spPr>
          <a:xfrm>
            <a:off x="627975" y="445025"/>
            <a:ext cx="806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8"/>
          <p:cNvSpPr txBox="1"/>
          <p:nvPr>
            <p:ph idx="1" type="subTitle"/>
          </p:nvPr>
        </p:nvSpPr>
        <p:spPr>
          <a:xfrm>
            <a:off x="3414050" y="2289400"/>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103" name="Google Shape;103;p18"/>
          <p:cNvSpPr txBox="1"/>
          <p:nvPr>
            <p:ph idx="2" type="subTitle"/>
          </p:nvPr>
        </p:nvSpPr>
        <p:spPr>
          <a:xfrm>
            <a:off x="3566750" y="2629413"/>
            <a:ext cx="20106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04" name="Google Shape;104;p18"/>
          <p:cNvSpPr txBox="1"/>
          <p:nvPr>
            <p:ph idx="3" type="subTitle"/>
          </p:nvPr>
        </p:nvSpPr>
        <p:spPr>
          <a:xfrm>
            <a:off x="705675" y="2289400"/>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105" name="Google Shape;105;p18"/>
          <p:cNvSpPr txBox="1"/>
          <p:nvPr>
            <p:ph idx="4" type="subTitle"/>
          </p:nvPr>
        </p:nvSpPr>
        <p:spPr>
          <a:xfrm>
            <a:off x="858475" y="2629413"/>
            <a:ext cx="20106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06" name="Google Shape;106;p18"/>
          <p:cNvSpPr txBox="1"/>
          <p:nvPr>
            <p:ph idx="5" type="subTitle"/>
          </p:nvPr>
        </p:nvSpPr>
        <p:spPr>
          <a:xfrm>
            <a:off x="6122325" y="2289400"/>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107" name="Google Shape;107;p18"/>
          <p:cNvSpPr txBox="1"/>
          <p:nvPr>
            <p:ph idx="6" type="subTitle"/>
          </p:nvPr>
        </p:nvSpPr>
        <p:spPr>
          <a:xfrm>
            <a:off x="6275025" y="2629413"/>
            <a:ext cx="20106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grpSp>
        <p:nvGrpSpPr>
          <p:cNvPr id="108" name="Google Shape;108;p18"/>
          <p:cNvGrpSpPr/>
          <p:nvPr/>
        </p:nvGrpSpPr>
        <p:grpSpPr>
          <a:xfrm flipH="1">
            <a:off x="-117094" y="3650325"/>
            <a:ext cx="9323791" cy="2277200"/>
            <a:chOff x="238125" y="1714050"/>
            <a:chExt cx="7143025" cy="2277200"/>
          </a:xfrm>
        </p:grpSpPr>
        <p:sp>
          <p:nvSpPr>
            <p:cNvPr id="109" name="Google Shape;109;p18"/>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8"/>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13" name="Shape 113"/>
        <p:cNvGrpSpPr/>
        <p:nvPr/>
      </p:nvGrpSpPr>
      <p:grpSpPr>
        <a:xfrm>
          <a:off x="0" y="0"/>
          <a:ext cx="0" cy="0"/>
          <a:chOff x="0" y="0"/>
          <a:chExt cx="0" cy="0"/>
        </a:xfrm>
      </p:grpSpPr>
      <p:sp>
        <p:nvSpPr>
          <p:cNvPr id="114" name="Google Shape;114;p19"/>
          <p:cNvSpPr txBox="1"/>
          <p:nvPr>
            <p:ph type="title"/>
          </p:nvPr>
        </p:nvSpPr>
        <p:spPr>
          <a:xfrm>
            <a:off x="630000" y="445025"/>
            <a:ext cx="2055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9"/>
          <p:cNvSpPr txBox="1"/>
          <p:nvPr>
            <p:ph idx="1" type="subTitle"/>
          </p:nvPr>
        </p:nvSpPr>
        <p:spPr>
          <a:xfrm>
            <a:off x="3414050" y="175073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16" name="Google Shape;116;p19"/>
          <p:cNvSpPr txBox="1"/>
          <p:nvPr>
            <p:ph idx="2" type="subTitle"/>
          </p:nvPr>
        </p:nvSpPr>
        <p:spPr>
          <a:xfrm>
            <a:off x="3544550" y="2090750"/>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7" name="Google Shape;117;p19"/>
          <p:cNvSpPr txBox="1"/>
          <p:nvPr>
            <p:ph idx="3" type="subTitle"/>
          </p:nvPr>
        </p:nvSpPr>
        <p:spPr>
          <a:xfrm>
            <a:off x="705725" y="175073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18" name="Google Shape;118;p19"/>
          <p:cNvSpPr txBox="1"/>
          <p:nvPr>
            <p:ph idx="4" type="subTitle"/>
          </p:nvPr>
        </p:nvSpPr>
        <p:spPr>
          <a:xfrm>
            <a:off x="836275" y="2090750"/>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19"/>
          <p:cNvSpPr txBox="1"/>
          <p:nvPr>
            <p:ph idx="5" type="subTitle"/>
          </p:nvPr>
        </p:nvSpPr>
        <p:spPr>
          <a:xfrm>
            <a:off x="6122325" y="175073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20" name="Google Shape;120;p19"/>
          <p:cNvSpPr txBox="1"/>
          <p:nvPr>
            <p:ph idx="6" type="subTitle"/>
          </p:nvPr>
        </p:nvSpPr>
        <p:spPr>
          <a:xfrm>
            <a:off x="6252825" y="2090750"/>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19"/>
          <p:cNvSpPr txBox="1"/>
          <p:nvPr>
            <p:ph idx="7" type="subTitle"/>
          </p:nvPr>
        </p:nvSpPr>
        <p:spPr>
          <a:xfrm>
            <a:off x="3414050" y="34822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22" name="Google Shape;122;p19"/>
          <p:cNvSpPr txBox="1"/>
          <p:nvPr>
            <p:ph idx="8" type="subTitle"/>
          </p:nvPr>
        </p:nvSpPr>
        <p:spPr>
          <a:xfrm>
            <a:off x="3544550" y="3822225"/>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3" name="Google Shape;123;p19"/>
          <p:cNvSpPr txBox="1"/>
          <p:nvPr>
            <p:ph idx="9" type="subTitle"/>
          </p:nvPr>
        </p:nvSpPr>
        <p:spPr>
          <a:xfrm>
            <a:off x="705725" y="34822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24" name="Google Shape;124;p19"/>
          <p:cNvSpPr txBox="1"/>
          <p:nvPr>
            <p:ph idx="13" type="subTitle"/>
          </p:nvPr>
        </p:nvSpPr>
        <p:spPr>
          <a:xfrm>
            <a:off x="836275" y="3822225"/>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9"/>
          <p:cNvSpPr txBox="1"/>
          <p:nvPr>
            <p:ph idx="14" type="subTitle"/>
          </p:nvPr>
        </p:nvSpPr>
        <p:spPr>
          <a:xfrm>
            <a:off x="6122325" y="34822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26" name="Google Shape;126;p19"/>
          <p:cNvSpPr txBox="1"/>
          <p:nvPr>
            <p:ph idx="15" type="subTitle"/>
          </p:nvPr>
        </p:nvSpPr>
        <p:spPr>
          <a:xfrm>
            <a:off x="6252825" y="3822225"/>
            <a:ext cx="2055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9"/>
          <p:cNvSpPr/>
          <p:nvPr/>
        </p:nvSpPr>
        <p:spPr>
          <a:xfrm>
            <a:off x="-166950" y="3375100"/>
            <a:ext cx="9412544" cy="2095660"/>
          </a:xfrm>
          <a:custGeom>
            <a:rect b="b" l="l" r="r" t="t"/>
            <a:pathLst>
              <a:path extrusionOk="0" h="50949" w="185606">
                <a:moveTo>
                  <a:pt x="32597" y="0"/>
                </a:moveTo>
                <a:lnTo>
                  <a:pt x="32597" y="882"/>
                </a:lnTo>
                <a:lnTo>
                  <a:pt x="31715" y="1213"/>
                </a:lnTo>
                <a:lnTo>
                  <a:pt x="30475" y="28932"/>
                </a:lnTo>
                <a:lnTo>
                  <a:pt x="30117" y="28657"/>
                </a:lnTo>
                <a:cubicBezTo>
                  <a:pt x="30117" y="28657"/>
                  <a:pt x="29649" y="26535"/>
                  <a:pt x="27582" y="26535"/>
                </a:cubicBezTo>
                <a:cubicBezTo>
                  <a:pt x="25516" y="26535"/>
                  <a:pt x="25295" y="26067"/>
                  <a:pt x="25295" y="26067"/>
                </a:cubicBezTo>
                <a:lnTo>
                  <a:pt x="23118" y="26011"/>
                </a:lnTo>
                <a:lnTo>
                  <a:pt x="23118" y="26755"/>
                </a:lnTo>
                <a:lnTo>
                  <a:pt x="22319" y="27224"/>
                </a:lnTo>
                <a:lnTo>
                  <a:pt x="21686" y="25681"/>
                </a:lnTo>
                <a:lnTo>
                  <a:pt x="18407" y="23504"/>
                </a:lnTo>
                <a:lnTo>
                  <a:pt x="14962" y="25571"/>
                </a:lnTo>
                <a:lnTo>
                  <a:pt x="14962" y="26370"/>
                </a:lnTo>
                <a:lnTo>
                  <a:pt x="14549" y="26370"/>
                </a:lnTo>
                <a:lnTo>
                  <a:pt x="14549" y="27114"/>
                </a:lnTo>
                <a:lnTo>
                  <a:pt x="14108" y="27224"/>
                </a:lnTo>
                <a:lnTo>
                  <a:pt x="14329" y="28546"/>
                </a:lnTo>
                <a:lnTo>
                  <a:pt x="13778" y="28436"/>
                </a:lnTo>
                <a:lnTo>
                  <a:pt x="13778" y="39017"/>
                </a:lnTo>
                <a:lnTo>
                  <a:pt x="12896" y="39072"/>
                </a:lnTo>
                <a:lnTo>
                  <a:pt x="12896" y="27389"/>
                </a:lnTo>
                <a:lnTo>
                  <a:pt x="11463" y="27114"/>
                </a:lnTo>
                <a:lnTo>
                  <a:pt x="11463" y="24000"/>
                </a:lnTo>
                <a:lnTo>
                  <a:pt x="2618" y="24358"/>
                </a:lnTo>
                <a:lnTo>
                  <a:pt x="2618" y="32955"/>
                </a:lnTo>
                <a:lnTo>
                  <a:pt x="1378" y="35159"/>
                </a:lnTo>
                <a:lnTo>
                  <a:pt x="965" y="36289"/>
                </a:lnTo>
                <a:lnTo>
                  <a:pt x="965" y="38714"/>
                </a:lnTo>
                <a:lnTo>
                  <a:pt x="276" y="38879"/>
                </a:lnTo>
                <a:lnTo>
                  <a:pt x="0" y="40037"/>
                </a:lnTo>
                <a:lnTo>
                  <a:pt x="386" y="50948"/>
                </a:lnTo>
                <a:lnTo>
                  <a:pt x="185606" y="48000"/>
                </a:lnTo>
                <a:lnTo>
                  <a:pt x="185137" y="31660"/>
                </a:lnTo>
                <a:lnTo>
                  <a:pt x="184283" y="31247"/>
                </a:lnTo>
                <a:lnTo>
                  <a:pt x="183539" y="31247"/>
                </a:lnTo>
                <a:lnTo>
                  <a:pt x="183319" y="30448"/>
                </a:lnTo>
                <a:lnTo>
                  <a:pt x="182850" y="30448"/>
                </a:lnTo>
                <a:lnTo>
                  <a:pt x="182850" y="25323"/>
                </a:lnTo>
                <a:lnTo>
                  <a:pt x="179874" y="25323"/>
                </a:lnTo>
                <a:lnTo>
                  <a:pt x="179874" y="24110"/>
                </a:lnTo>
                <a:lnTo>
                  <a:pt x="173041" y="23256"/>
                </a:lnTo>
                <a:lnTo>
                  <a:pt x="173041" y="23256"/>
                </a:lnTo>
                <a:lnTo>
                  <a:pt x="173316" y="25157"/>
                </a:lnTo>
                <a:lnTo>
                  <a:pt x="168136" y="25626"/>
                </a:lnTo>
                <a:lnTo>
                  <a:pt x="168136" y="32404"/>
                </a:lnTo>
                <a:lnTo>
                  <a:pt x="164141" y="32817"/>
                </a:lnTo>
                <a:lnTo>
                  <a:pt x="164141" y="29593"/>
                </a:lnTo>
                <a:lnTo>
                  <a:pt x="162873" y="29649"/>
                </a:lnTo>
                <a:lnTo>
                  <a:pt x="162295" y="28491"/>
                </a:lnTo>
                <a:lnTo>
                  <a:pt x="159291" y="28602"/>
                </a:lnTo>
                <a:lnTo>
                  <a:pt x="159291" y="29373"/>
                </a:lnTo>
                <a:lnTo>
                  <a:pt x="158740" y="29538"/>
                </a:lnTo>
                <a:lnTo>
                  <a:pt x="157583" y="29649"/>
                </a:lnTo>
                <a:lnTo>
                  <a:pt x="157583" y="31660"/>
                </a:lnTo>
                <a:lnTo>
                  <a:pt x="150915" y="31550"/>
                </a:lnTo>
                <a:lnTo>
                  <a:pt x="150915" y="34305"/>
                </a:lnTo>
                <a:lnTo>
                  <a:pt x="150061" y="34360"/>
                </a:lnTo>
                <a:lnTo>
                  <a:pt x="150061" y="35270"/>
                </a:lnTo>
                <a:lnTo>
                  <a:pt x="148104" y="34195"/>
                </a:lnTo>
                <a:lnTo>
                  <a:pt x="144137" y="34002"/>
                </a:lnTo>
                <a:lnTo>
                  <a:pt x="144137" y="24992"/>
                </a:lnTo>
                <a:lnTo>
                  <a:pt x="143448" y="23559"/>
                </a:lnTo>
                <a:lnTo>
                  <a:pt x="140995" y="23669"/>
                </a:lnTo>
                <a:lnTo>
                  <a:pt x="140472" y="25047"/>
                </a:lnTo>
                <a:lnTo>
                  <a:pt x="140472" y="26204"/>
                </a:lnTo>
                <a:lnTo>
                  <a:pt x="138763" y="24138"/>
                </a:lnTo>
                <a:lnTo>
                  <a:pt x="138763" y="22347"/>
                </a:lnTo>
                <a:lnTo>
                  <a:pt x="137827" y="21024"/>
                </a:lnTo>
                <a:lnTo>
                  <a:pt x="136972" y="22347"/>
                </a:lnTo>
                <a:lnTo>
                  <a:pt x="136972" y="23890"/>
                </a:lnTo>
                <a:lnTo>
                  <a:pt x="135650" y="24193"/>
                </a:lnTo>
                <a:lnTo>
                  <a:pt x="133170" y="27003"/>
                </a:lnTo>
                <a:lnTo>
                  <a:pt x="133170" y="31991"/>
                </a:lnTo>
                <a:lnTo>
                  <a:pt x="129781" y="32046"/>
                </a:lnTo>
                <a:lnTo>
                  <a:pt x="128927" y="33892"/>
                </a:lnTo>
                <a:lnTo>
                  <a:pt x="128017" y="32156"/>
                </a:lnTo>
                <a:lnTo>
                  <a:pt x="128017" y="30393"/>
                </a:lnTo>
                <a:lnTo>
                  <a:pt x="126419" y="30337"/>
                </a:lnTo>
                <a:lnTo>
                  <a:pt x="126419" y="29704"/>
                </a:lnTo>
                <a:lnTo>
                  <a:pt x="125537" y="29704"/>
                </a:lnTo>
                <a:lnTo>
                  <a:pt x="125537" y="25405"/>
                </a:lnTo>
                <a:lnTo>
                  <a:pt x="124959" y="24138"/>
                </a:lnTo>
                <a:lnTo>
                  <a:pt x="123664" y="21024"/>
                </a:lnTo>
                <a:lnTo>
                  <a:pt x="123664" y="19261"/>
                </a:lnTo>
                <a:lnTo>
                  <a:pt x="123030" y="19261"/>
                </a:lnTo>
                <a:lnTo>
                  <a:pt x="123030" y="20969"/>
                </a:lnTo>
                <a:lnTo>
                  <a:pt x="121404" y="24551"/>
                </a:lnTo>
                <a:lnTo>
                  <a:pt x="120881" y="26535"/>
                </a:lnTo>
                <a:lnTo>
                  <a:pt x="120881" y="32955"/>
                </a:lnTo>
                <a:lnTo>
                  <a:pt x="120412" y="32900"/>
                </a:lnTo>
                <a:lnTo>
                  <a:pt x="120412" y="21603"/>
                </a:lnTo>
                <a:lnTo>
                  <a:pt x="111402" y="21134"/>
                </a:lnTo>
                <a:lnTo>
                  <a:pt x="110024" y="21355"/>
                </a:lnTo>
                <a:lnTo>
                  <a:pt x="110024" y="25791"/>
                </a:lnTo>
                <a:lnTo>
                  <a:pt x="108178" y="26067"/>
                </a:lnTo>
                <a:lnTo>
                  <a:pt x="107682" y="29759"/>
                </a:lnTo>
                <a:lnTo>
                  <a:pt x="105946" y="29869"/>
                </a:lnTo>
                <a:lnTo>
                  <a:pt x="105946" y="26149"/>
                </a:lnTo>
                <a:lnTo>
                  <a:pt x="97349" y="26177"/>
                </a:lnTo>
                <a:lnTo>
                  <a:pt x="97349" y="35104"/>
                </a:lnTo>
                <a:lnTo>
                  <a:pt x="96826" y="35022"/>
                </a:lnTo>
                <a:lnTo>
                  <a:pt x="96826" y="22815"/>
                </a:lnTo>
                <a:lnTo>
                  <a:pt x="92638" y="22677"/>
                </a:lnTo>
                <a:lnTo>
                  <a:pt x="92638" y="34112"/>
                </a:lnTo>
                <a:lnTo>
                  <a:pt x="91784" y="33616"/>
                </a:lnTo>
                <a:lnTo>
                  <a:pt x="90681" y="33616"/>
                </a:lnTo>
                <a:lnTo>
                  <a:pt x="89717" y="34526"/>
                </a:lnTo>
                <a:lnTo>
                  <a:pt x="89717" y="21493"/>
                </a:lnTo>
                <a:lnTo>
                  <a:pt x="88009" y="20501"/>
                </a:lnTo>
                <a:lnTo>
                  <a:pt x="85060" y="20335"/>
                </a:lnTo>
                <a:lnTo>
                  <a:pt x="85060" y="23669"/>
                </a:lnTo>
                <a:lnTo>
                  <a:pt x="79274" y="23835"/>
                </a:lnTo>
                <a:lnTo>
                  <a:pt x="79274" y="27224"/>
                </a:lnTo>
                <a:lnTo>
                  <a:pt x="77207" y="26866"/>
                </a:lnTo>
                <a:lnTo>
                  <a:pt x="77207" y="15100"/>
                </a:lnTo>
                <a:lnTo>
                  <a:pt x="71917" y="15100"/>
                </a:lnTo>
                <a:lnTo>
                  <a:pt x="71917" y="12014"/>
                </a:lnTo>
                <a:lnTo>
                  <a:pt x="63871" y="12014"/>
                </a:lnTo>
                <a:lnTo>
                  <a:pt x="63127" y="31825"/>
                </a:lnTo>
                <a:lnTo>
                  <a:pt x="62108" y="31770"/>
                </a:lnTo>
                <a:lnTo>
                  <a:pt x="62108" y="37915"/>
                </a:lnTo>
                <a:lnTo>
                  <a:pt x="60206" y="37667"/>
                </a:lnTo>
                <a:lnTo>
                  <a:pt x="60206" y="23724"/>
                </a:lnTo>
                <a:lnTo>
                  <a:pt x="59793" y="20335"/>
                </a:lnTo>
                <a:lnTo>
                  <a:pt x="59793" y="19371"/>
                </a:lnTo>
                <a:lnTo>
                  <a:pt x="56983" y="19426"/>
                </a:lnTo>
                <a:lnTo>
                  <a:pt x="56652" y="21437"/>
                </a:lnTo>
                <a:lnTo>
                  <a:pt x="56294" y="24358"/>
                </a:lnTo>
                <a:lnTo>
                  <a:pt x="56294" y="32762"/>
                </a:lnTo>
                <a:lnTo>
                  <a:pt x="54117" y="32569"/>
                </a:lnTo>
                <a:lnTo>
                  <a:pt x="53593" y="32569"/>
                </a:lnTo>
                <a:lnTo>
                  <a:pt x="53593" y="30668"/>
                </a:lnTo>
                <a:lnTo>
                  <a:pt x="52794" y="30613"/>
                </a:lnTo>
                <a:lnTo>
                  <a:pt x="52794" y="30007"/>
                </a:lnTo>
                <a:lnTo>
                  <a:pt x="51472" y="28602"/>
                </a:lnTo>
                <a:lnTo>
                  <a:pt x="49350" y="28602"/>
                </a:lnTo>
                <a:lnTo>
                  <a:pt x="47504" y="28767"/>
                </a:lnTo>
                <a:lnTo>
                  <a:pt x="46540" y="30007"/>
                </a:lnTo>
                <a:lnTo>
                  <a:pt x="46540" y="30613"/>
                </a:lnTo>
                <a:lnTo>
                  <a:pt x="45851" y="30668"/>
                </a:lnTo>
                <a:lnTo>
                  <a:pt x="45851" y="32569"/>
                </a:lnTo>
                <a:lnTo>
                  <a:pt x="45382" y="32514"/>
                </a:lnTo>
                <a:lnTo>
                  <a:pt x="45382" y="38604"/>
                </a:lnTo>
                <a:lnTo>
                  <a:pt x="44831" y="38466"/>
                </a:lnTo>
                <a:lnTo>
                  <a:pt x="44831" y="35766"/>
                </a:lnTo>
                <a:lnTo>
                  <a:pt x="43949" y="35600"/>
                </a:lnTo>
                <a:cubicBezTo>
                  <a:pt x="43949" y="35600"/>
                  <a:pt x="44197" y="34167"/>
                  <a:pt x="43949" y="34167"/>
                </a:cubicBezTo>
                <a:cubicBezTo>
                  <a:pt x="43729" y="34167"/>
                  <a:pt x="42820" y="34223"/>
                  <a:pt x="42820" y="34223"/>
                </a:cubicBezTo>
                <a:lnTo>
                  <a:pt x="42820" y="35490"/>
                </a:lnTo>
                <a:lnTo>
                  <a:pt x="42406" y="35435"/>
                </a:lnTo>
                <a:lnTo>
                  <a:pt x="42406" y="25102"/>
                </a:lnTo>
                <a:lnTo>
                  <a:pt x="39320" y="25047"/>
                </a:lnTo>
                <a:lnTo>
                  <a:pt x="38494" y="1488"/>
                </a:lnTo>
                <a:lnTo>
                  <a:pt x="37695" y="1213"/>
                </a:lnTo>
                <a:lnTo>
                  <a:pt x="3769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_1">
    <p:spTree>
      <p:nvGrpSpPr>
        <p:cNvPr id="129" name="Shape 129"/>
        <p:cNvGrpSpPr/>
        <p:nvPr/>
      </p:nvGrpSpPr>
      <p:grpSpPr>
        <a:xfrm>
          <a:off x="0" y="0"/>
          <a:ext cx="0" cy="0"/>
          <a:chOff x="0" y="0"/>
          <a:chExt cx="0" cy="0"/>
        </a:xfrm>
      </p:grpSpPr>
      <p:sp>
        <p:nvSpPr>
          <p:cNvPr id="130" name="Google Shape;130;p20"/>
          <p:cNvSpPr txBox="1"/>
          <p:nvPr>
            <p:ph type="title"/>
          </p:nvPr>
        </p:nvSpPr>
        <p:spPr>
          <a:xfrm>
            <a:off x="630000" y="445025"/>
            <a:ext cx="3989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0"/>
          <p:cNvSpPr txBox="1"/>
          <p:nvPr>
            <p:ph idx="1" type="subTitle"/>
          </p:nvPr>
        </p:nvSpPr>
        <p:spPr>
          <a:xfrm>
            <a:off x="4604025" y="1860200"/>
            <a:ext cx="29415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32" name="Google Shape;132;p20"/>
          <p:cNvSpPr txBox="1"/>
          <p:nvPr>
            <p:ph idx="2" type="subTitle"/>
          </p:nvPr>
        </p:nvSpPr>
        <p:spPr>
          <a:xfrm>
            <a:off x="5103300" y="2200200"/>
            <a:ext cx="1943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3" name="Google Shape;133;p20"/>
          <p:cNvSpPr txBox="1"/>
          <p:nvPr>
            <p:ph idx="3" type="subTitle"/>
          </p:nvPr>
        </p:nvSpPr>
        <p:spPr>
          <a:xfrm>
            <a:off x="1598400" y="1860200"/>
            <a:ext cx="29415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34" name="Google Shape;134;p20"/>
          <p:cNvSpPr txBox="1"/>
          <p:nvPr>
            <p:ph idx="4" type="subTitle"/>
          </p:nvPr>
        </p:nvSpPr>
        <p:spPr>
          <a:xfrm>
            <a:off x="2097700" y="2200200"/>
            <a:ext cx="1943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5" name="Google Shape;135;p20"/>
          <p:cNvSpPr txBox="1"/>
          <p:nvPr>
            <p:ph idx="5" type="subTitle"/>
          </p:nvPr>
        </p:nvSpPr>
        <p:spPr>
          <a:xfrm>
            <a:off x="4604025" y="3467377"/>
            <a:ext cx="29415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36" name="Google Shape;136;p20"/>
          <p:cNvSpPr txBox="1"/>
          <p:nvPr>
            <p:ph idx="6" type="subTitle"/>
          </p:nvPr>
        </p:nvSpPr>
        <p:spPr>
          <a:xfrm>
            <a:off x="5103300" y="3807388"/>
            <a:ext cx="1943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20"/>
          <p:cNvSpPr txBox="1"/>
          <p:nvPr>
            <p:ph idx="7" type="subTitle"/>
          </p:nvPr>
        </p:nvSpPr>
        <p:spPr>
          <a:xfrm>
            <a:off x="1598400" y="3467377"/>
            <a:ext cx="29415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38" name="Google Shape;138;p20"/>
          <p:cNvSpPr txBox="1"/>
          <p:nvPr>
            <p:ph idx="8" type="subTitle"/>
          </p:nvPr>
        </p:nvSpPr>
        <p:spPr>
          <a:xfrm>
            <a:off x="2097700" y="3807388"/>
            <a:ext cx="1943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20"/>
          <p:cNvSpPr/>
          <p:nvPr/>
        </p:nvSpPr>
        <p:spPr>
          <a:xfrm>
            <a:off x="-237400" y="3140150"/>
            <a:ext cx="10039448" cy="2003311"/>
          </a:xfrm>
          <a:custGeom>
            <a:rect b="b" l="l" r="r" t="t"/>
            <a:pathLst>
              <a:path extrusionOk="0" h="47972" w="213628">
                <a:moveTo>
                  <a:pt x="28767" y="0"/>
                </a:moveTo>
                <a:lnTo>
                  <a:pt x="28767" y="18599"/>
                </a:lnTo>
                <a:lnTo>
                  <a:pt x="23862" y="19426"/>
                </a:lnTo>
                <a:lnTo>
                  <a:pt x="23862" y="21024"/>
                </a:lnTo>
                <a:lnTo>
                  <a:pt x="21795" y="21107"/>
                </a:lnTo>
                <a:lnTo>
                  <a:pt x="21795" y="23256"/>
                </a:lnTo>
                <a:lnTo>
                  <a:pt x="20666" y="22732"/>
                </a:lnTo>
                <a:lnTo>
                  <a:pt x="20666" y="14025"/>
                </a:lnTo>
                <a:lnTo>
                  <a:pt x="17828" y="14025"/>
                </a:lnTo>
                <a:lnTo>
                  <a:pt x="17139" y="23586"/>
                </a:lnTo>
                <a:lnTo>
                  <a:pt x="17139" y="21437"/>
                </a:lnTo>
                <a:lnTo>
                  <a:pt x="16450" y="21713"/>
                </a:lnTo>
                <a:lnTo>
                  <a:pt x="16450" y="20914"/>
                </a:lnTo>
                <a:lnTo>
                  <a:pt x="11463" y="20748"/>
                </a:lnTo>
                <a:lnTo>
                  <a:pt x="11463" y="19646"/>
                </a:lnTo>
                <a:lnTo>
                  <a:pt x="8266" y="19646"/>
                </a:lnTo>
                <a:lnTo>
                  <a:pt x="6558" y="20059"/>
                </a:lnTo>
                <a:lnTo>
                  <a:pt x="6558" y="21272"/>
                </a:lnTo>
                <a:lnTo>
                  <a:pt x="5759" y="21272"/>
                </a:lnTo>
                <a:lnTo>
                  <a:pt x="5759" y="24799"/>
                </a:lnTo>
                <a:lnTo>
                  <a:pt x="3114" y="24799"/>
                </a:lnTo>
                <a:lnTo>
                  <a:pt x="0" y="47972"/>
                </a:lnTo>
                <a:lnTo>
                  <a:pt x="213628" y="47972"/>
                </a:lnTo>
                <a:lnTo>
                  <a:pt x="213104" y="21355"/>
                </a:lnTo>
                <a:lnTo>
                  <a:pt x="212002" y="21272"/>
                </a:lnTo>
                <a:lnTo>
                  <a:pt x="212002" y="19729"/>
                </a:lnTo>
                <a:lnTo>
                  <a:pt x="205637" y="19729"/>
                </a:lnTo>
                <a:lnTo>
                  <a:pt x="205196" y="21437"/>
                </a:lnTo>
                <a:lnTo>
                  <a:pt x="204342" y="26865"/>
                </a:lnTo>
                <a:lnTo>
                  <a:pt x="203736" y="20500"/>
                </a:lnTo>
                <a:lnTo>
                  <a:pt x="196847" y="20583"/>
                </a:lnTo>
                <a:lnTo>
                  <a:pt x="196847" y="27554"/>
                </a:lnTo>
                <a:lnTo>
                  <a:pt x="194092" y="27912"/>
                </a:lnTo>
                <a:lnTo>
                  <a:pt x="194092" y="23421"/>
                </a:lnTo>
                <a:lnTo>
                  <a:pt x="188829" y="23256"/>
                </a:lnTo>
                <a:lnTo>
                  <a:pt x="188829" y="18599"/>
                </a:lnTo>
                <a:lnTo>
                  <a:pt x="187892" y="18764"/>
                </a:lnTo>
                <a:lnTo>
                  <a:pt x="187892" y="16781"/>
                </a:lnTo>
                <a:lnTo>
                  <a:pt x="187121" y="16891"/>
                </a:lnTo>
                <a:lnTo>
                  <a:pt x="187121" y="15761"/>
                </a:lnTo>
                <a:lnTo>
                  <a:pt x="182795" y="16229"/>
                </a:lnTo>
                <a:lnTo>
                  <a:pt x="182795" y="17056"/>
                </a:lnTo>
                <a:lnTo>
                  <a:pt x="182023" y="17056"/>
                </a:lnTo>
                <a:lnTo>
                  <a:pt x="182023" y="27031"/>
                </a:lnTo>
                <a:lnTo>
                  <a:pt x="180563" y="27031"/>
                </a:lnTo>
                <a:lnTo>
                  <a:pt x="176430" y="26948"/>
                </a:lnTo>
                <a:lnTo>
                  <a:pt x="176430" y="28601"/>
                </a:lnTo>
                <a:lnTo>
                  <a:pt x="175493" y="29015"/>
                </a:lnTo>
                <a:lnTo>
                  <a:pt x="175493" y="27031"/>
                </a:lnTo>
                <a:lnTo>
                  <a:pt x="173261" y="26948"/>
                </a:lnTo>
                <a:lnTo>
                  <a:pt x="171001" y="28491"/>
                </a:lnTo>
                <a:lnTo>
                  <a:pt x="168852" y="28408"/>
                </a:lnTo>
                <a:lnTo>
                  <a:pt x="168852" y="17993"/>
                </a:lnTo>
                <a:cubicBezTo>
                  <a:pt x="168852" y="17993"/>
                  <a:pt x="167392" y="18764"/>
                  <a:pt x="165408" y="19894"/>
                </a:cubicBezTo>
                <a:cubicBezTo>
                  <a:pt x="164113" y="20583"/>
                  <a:pt x="162680" y="20996"/>
                  <a:pt x="161192" y="21107"/>
                </a:cubicBezTo>
                <a:lnTo>
                  <a:pt x="161192" y="31687"/>
                </a:lnTo>
                <a:lnTo>
                  <a:pt x="156453" y="32459"/>
                </a:lnTo>
                <a:cubicBezTo>
                  <a:pt x="156453" y="32459"/>
                  <a:pt x="156039" y="29869"/>
                  <a:pt x="155516" y="29621"/>
                </a:cubicBezTo>
                <a:lnTo>
                  <a:pt x="155516" y="27306"/>
                </a:lnTo>
                <a:lnTo>
                  <a:pt x="154552" y="27224"/>
                </a:lnTo>
                <a:lnTo>
                  <a:pt x="154552" y="26259"/>
                </a:lnTo>
                <a:lnTo>
                  <a:pt x="153615" y="26425"/>
                </a:lnTo>
                <a:lnTo>
                  <a:pt x="153615" y="17910"/>
                </a:lnTo>
                <a:lnTo>
                  <a:pt x="152843" y="17387"/>
                </a:lnTo>
                <a:lnTo>
                  <a:pt x="152320" y="16533"/>
                </a:lnTo>
                <a:lnTo>
                  <a:pt x="150336" y="18076"/>
                </a:lnTo>
                <a:lnTo>
                  <a:pt x="148958" y="17993"/>
                </a:lnTo>
                <a:lnTo>
                  <a:pt x="148958" y="15375"/>
                </a:lnTo>
                <a:lnTo>
                  <a:pt x="148021" y="15375"/>
                </a:lnTo>
                <a:lnTo>
                  <a:pt x="148021" y="13777"/>
                </a:lnTo>
                <a:lnTo>
                  <a:pt x="144329" y="14135"/>
                </a:lnTo>
                <a:lnTo>
                  <a:pt x="143199" y="15926"/>
                </a:lnTo>
                <a:lnTo>
                  <a:pt x="143199" y="24633"/>
                </a:lnTo>
                <a:lnTo>
                  <a:pt x="141463" y="24881"/>
                </a:lnTo>
                <a:lnTo>
                  <a:pt x="141463" y="22402"/>
                </a:lnTo>
                <a:lnTo>
                  <a:pt x="138818" y="22402"/>
                </a:lnTo>
                <a:lnTo>
                  <a:pt x="136917" y="23669"/>
                </a:lnTo>
                <a:lnTo>
                  <a:pt x="134850" y="20583"/>
                </a:lnTo>
                <a:lnTo>
                  <a:pt x="134850" y="17662"/>
                </a:lnTo>
                <a:lnTo>
                  <a:pt x="133307" y="17910"/>
                </a:lnTo>
                <a:lnTo>
                  <a:pt x="133307" y="16450"/>
                </a:lnTo>
                <a:lnTo>
                  <a:pt x="130111" y="16533"/>
                </a:lnTo>
                <a:lnTo>
                  <a:pt x="130111" y="18076"/>
                </a:lnTo>
                <a:lnTo>
                  <a:pt x="129257" y="18158"/>
                </a:lnTo>
                <a:lnTo>
                  <a:pt x="129257" y="22650"/>
                </a:lnTo>
                <a:lnTo>
                  <a:pt x="128044" y="23338"/>
                </a:lnTo>
                <a:lnTo>
                  <a:pt x="128044" y="25240"/>
                </a:lnTo>
                <a:lnTo>
                  <a:pt x="126584" y="25488"/>
                </a:lnTo>
                <a:lnTo>
                  <a:pt x="126584" y="23090"/>
                </a:lnTo>
                <a:lnTo>
                  <a:pt x="123553" y="23173"/>
                </a:lnTo>
                <a:lnTo>
                  <a:pt x="119695" y="24716"/>
                </a:lnTo>
                <a:lnTo>
                  <a:pt x="119695" y="28684"/>
                </a:lnTo>
                <a:lnTo>
                  <a:pt x="118648" y="28767"/>
                </a:lnTo>
                <a:lnTo>
                  <a:pt x="118648" y="17469"/>
                </a:lnTo>
                <a:lnTo>
                  <a:pt x="116499" y="16367"/>
                </a:lnTo>
                <a:lnTo>
                  <a:pt x="116499" y="15375"/>
                </a:lnTo>
                <a:lnTo>
                  <a:pt x="115121" y="15375"/>
                </a:lnTo>
                <a:lnTo>
                  <a:pt x="114185" y="16973"/>
                </a:lnTo>
                <a:lnTo>
                  <a:pt x="112531" y="16973"/>
                </a:lnTo>
                <a:lnTo>
                  <a:pt x="112531" y="18764"/>
                </a:lnTo>
                <a:lnTo>
                  <a:pt x="111677" y="18682"/>
                </a:lnTo>
                <a:lnTo>
                  <a:pt x="111677" y="20059"/>
                </a:lnTo>
                <a:lnTo>
                  <a:pt x="109528" y="20500"/>
                </a:lnTo>
                <a:lnTo>
                  <a:pt x="109528" y="29015"/>
                </a:lnTo>
                <a:lnTo>
                  <a:pt x="108674" y="29180"/>
                </a:lnTo>
                <a:lnTo>
                  <a:pt x="108674" y="23173"/>
                </a:lnTo>
                <a:lnTo>
                  <a:pt x="107213" y="23090"/>
                </a:lnTo>
                <a:lnTo>
                  <a:pt x="106607" y="17910"/>
                </a:lnTo>
                <a:lnTo>
                  <a:pt x="101703" y="17828"/>
                </a:lnTo>
                <a:lnTo>
                  <a:pt x="101703" y="9892"/>
                </a:lnTo>
                <a:lnTo>
                  <a:pt x="96881" y="9892"/>
                </a:lnTo>
                <a:lnTo>
                  <a:pt x="95668" y="10085"/>
                </a:lnTo>
                <a:cubicBezTo>
                  <a:pt x="95668" y="10085"/>
                  <a:pt x="95586" y="19894"/>
                  <a:pt x="94814" y="19894"/>
                </a:cubicBezTo>
                <a:cubicBezTo>
                  <a:pt x="94814" y="19894"/>
                  <a:pt x="95299" y="23505"/>
                  <a:pt x="94830" y="23505"/>
                </a:cubicBezTo>
                <a:cubicBezTo>
                  <a:pt x="94825" y="23505"/>
                  <a:pt x="94820" y="23505"/>
                  <a:pt x="94814" y="23504"/>
                </a:cubicBezTo>
                <a:lnTo>
                  <a:pt x="94814" y="26425"/>
                </a:lnTo>
                <a:lnTo>
                  <a:pt x="92665" y="26425"/>
                </a:lnTo>
                <a:lnTo>
                  <a:pt x="92665" y="9892"/>
                </a:lnTo>
                <a:lnTo>
                  <a:pt x="86548" y="10250"/>
                </a:lnTo>
                <a:lnTo>
                  <a:pt x="86548" y="14907"/>
                </a:lnTo>
                <a:lnTo>
                  <a:pt x="85776" y="15375"/>
                </a:lnTo>
                <a:lnTo>
                  <a:pt x="85776" y="23173"/>
                </a:lnTo>
                <a:lnTo>
                  <a:pt x="84288" y="23173"/>
                </a:lnTo>
                <a:lnTo>
                  <a:pt x="84288" y="21189"/>
                </a:lnTo>
                <a:lnTo>
                  <a:pt x="82828" y="21189"/>
                </a:lnTo>
                <a:lnTo>
                  <a:pt x="82828" y="22980"/>
                </a:lnTo>
                <a:lnTo>
                  <a:pt x="81120" y="24027"/>
                </a:lnTo>
                <a:lnTo>
                  <a:pt x="81120" y="29290"/>
                </a:lnTo>
                <a:lnTo>
                  <a:pt x="79136" y="29621"/>
                </a:lnTo>
                <a:lnTo>
                  <a:pt x="79136" y="30751"/>
                </a:lnTo>
                <a:lnTo>
                  <a:pt x="78281" y="30751"/>
                </a:lnTo>
                <a:lnTo>
                  <a:pt x="78281" y="26425"/>
                </a:lnTo>
                <a:lnTo>
                  <a:pt x="76380" y="25405"/>
                </a:lnTo>
                <a:lnTo>
                  <a:pt x="75609" y="4298"/>
                </a:lnTo>
                <a:lnTo>
                  <a:pt x="72164" y="4381"/>
                </a:lnTo>
                <a:lnTo>
                  <a:pt x="72164" y="15237"/>
                </a:lnTo>
                <a:lnTo>
                  <a:pt x="71117" y="18764"/>
                </a:lnTo>
                <a:lnTo>
                  <a:pt x="71117" y="25570"/>
                </a:lnTo>
                <a:lnTo>
                  <a:pt x="70015" y="25570"/>
                </a:lnTo>
                <a:lnTo>
                  <a:pt x="69409" y="21961"/>
                </a:lnTo>
                <a:lnTo>
                  <a:pt x="68555" y="21961"/>
                </a:lnTo>
                <a:lnTo>
                  <a:pt x="68555" y="21355"/>
                </a:lnTo>
                <a:lnTo>
                  <a:pt x="67177" y="21437"/>
                </a:lnTo>
                <a:lnTo>
                  <a:pt x="66654" y="20583"/>
                </a:lnTo>
                <a:lnTo>
                  <a:pt x="66654" y="16698"/>
                </a:lnTo>
                <a:lnTo>
                  <a:pt x="61225" y="16533"/>
                </a:lnTo>
                <a:lnTo>
                  <a:pt x="61225" y="4574"/>
                </a:lnTo>
                <a:cubicBezTo>
                  <a:pt x="61225" y="4574"/>
                  <a:pt x="58470" y="5676"/>
                  <a:pt x="57258" y="7054"/>
                </a:cubicBezTo>
                <a:cubicBezTo>
                  <a:pt x="56045" y="8432"/>
                  <a:pt x="57175" y="14135"/>
                  <a:pt x="56486" y="14383"/>
                </a:cubicBezTo>
                <a:cubicBezTo>
                  <a:pt x="55797" y="14631"/>
                  <a:pt x="55880" y="17993"/>
                  <a:pt x="55880" y="17993"/>
                </a:cubicBezTo>
                <a:lnTo>
                  <a:pt x="52022" y="18076"/>
                </a:lnTo>
                <a:lnTo>
                  <a:pt x="52022" y="13226"/>
                </a:lnTo>
                <a:lnTo>
                  <a:pt x="46759" y="13226"/>
                </a:lnTo>
                <a:lnTo>
                  <a:pt x="45024" y="14549"/>
                </a:lnTo>
                <a:lnTo>
                  <a:pt x="45024" y="25570"/>
                </a:lnTo>
                <a:lnTo>
                  <a:pt x="43563" y="25846"/>
                </a:lnTo>
                <a:lnTo>
                  <a:pt x="43563" y="26425"/>
                </a:lnTo>
                <a:lnTo>
                  <a:pt x="42461" y="26425"/>
                </a:lnTo>
                <a:lnTo>
                  <a:pt x="42461" y="13860"/>
                </a:lnTo>
                <a:cubicBezTo>
                  <a:pt x="42461" y="13283"/>
                  <a:pt x="41512" y="11781"/>
                  <a:pt x="40613" y="11781"/>
                </a:cubicBezTo>
                <a:cubicBezTo>
                  <a:pt x="40567" y="11781"/>
                  <a:pt x="40522" y="11785"/>
                  <a:pt x="40477" y="11793"/>
                </a:cubicBezTo>
                <a:cubicBezTo>
                  <a:pt x="39513" y="11959"/>
                  <a:pt x="39513" y="13694"/>
                  <a:pt x="39513" y="13694"/>
                </a:cubicBezTo>
                <a:lnTo>
                  <a:pt x="39513" y="16973"/>
                </a:lnTo>
                <a:lnTo>
                  <a:pt x="36509" y="17221"/>
                </a:lnTo>
                <a:lnTo>
                  <a:pt x="36509" y="11628"/>
                </a:lnTo>
                <a:lnTo>
                  <a:pt x="34277" y="11628"/>
                </a:lnTo>
                <a:lnTo>
                  <a:pt x="34277" y="14631"/>
                </a:lnTo>
                <a:lnTo>
                  <a:pt x="33506" y="14631"/>
                </a:lnTo>
                <a:lnTo>
                  <a:pt x="33506" y="20500"/>
                </a:lnTo>
                <a:lnTo>
                  <a:pt x="31770" y="20583"/>
                </a:lnTo>
                <a:lnTo>
                  <a:pt x="3177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810275" y="1535225"/>
            <a:ext cx="44295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 name="Google Shape;14;p3"/>
          <p:cNvSpPr txBox="1"/>
          <p:nvPr>
            <p:ph hasCustomPrompt="1" idx="2" type="title"/>
          </p:nvPr>
        </p:nvSpPr>
        <p:spPr>
          <a:xfrm>
            <a:off x="810275" y="609673"/>
            <a:ext cx="29328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5" name="Google Shape;15;p3"/>
          <p:cNvSpPr txBox="1"/>
          <p:nvPr>
            <p:ph idx="1" type="subTitle"/>
          </p:nvPr>
        </p:nvSpPr>
        <p:spPr>
          <a:xfrm>
            <a:off x="810275" y="2460775"/>
            <a:ext cx="2586600" cy="48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 name="Google Shape;16;p3"/>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
    <p:spTree>
      <p:nvGrpSpPr>
        <p:cNvPr id="141" name="Shape 141"/>
        <p:cNvGrpSpPr/>
        <p:nvPr/>
      </p:nvGrpSpPr>
      <p:grpSpPr>
        <a:xfrm>
          <a:off x="0" y="0"/>
          <a:ext cx="0" cy="0"/>
          <a:chOff x="0" y="0"/>
          <a:chExt cx="0" cy="0"/>
        </a:xfrm>
      </p:grpSpPr>
      <p:sp>
        <p:nvSpPr>
          <p:cNvPr id="142" name="Google Shape;142;p21"/>
          <p:cNvSpPr txBox="1"/>
          <p:nvPr>
            <p:ph type="title"/>
          </p:nvPr>
        </p:nvSpPr>
        <p:spPr>
          <a:xfrm>
            <a:off x="630000" y="445025"/>
            <a:ext cx="4448100" cy="572700"/>
          </a:xfrm>
          <a:prstGeom prst="rect">
            <a:avLst/>
          </a:prstGeom>
        </p:spPr>
        <p:txBody>
          <a:bodyPr anchorCtr="0" anchor="t" bIns="91425" lIns="91425" spcFirstLastPara="1" rIns="91425" wrap="square" tIns="91425">
            <a:normAutofit/>
          </a:bodyPr>
          <a:lstStyle>
            <a:lvl1pPr lvl="0" marR="38100" rtl="0">
              <a:lnSpc>
                <a:spcPct val="128571"/>
              </a:lnSpc>
              <a:spcBef>
                <a:spcPts val="0"/>
              </a:spcBef>
              <a:spcAft>
                <a:spcPts val="0"/>
              </a:spcAft>
              <a:buSzPts val="33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1"/>
          <p:cNvSpPr txBox="1"/>
          <p:nvPr>
            <p:ph idx="1" type="subTitle"/>
          </p:nvPr>
        </p:nvSpPr>
        <p:spPr>
          <a:xfrm>
            <a:off x="3414050" y="18110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accent4"/>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44" name="Google Shape;144;p21"/>
          <p:cNvSpPr txBox="1"/>
          <p:nvPr>
            <p:ph idx="2" type="subTitle"/>
          </p:nvPr>
        </p:nvSpPr>
        <p:spPr>
          <a:xfrm>
            <a:off x="3549500" y="2151025"/>
            <a:ext cx="204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1"/>
          <p:cNvSpPr txBox="1"/>
          <p:nvPr>
            <p:ph idx="3" type="subTitle"/>
          </p:nvPr>
        </p:nvSpPr>
        <p:spPr>
          <a:xfrm>
            <a:off x="705675" y="18110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accent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46" name="Google Shape;146;p21"/>
          <p:cNvSpPr txBox="1"/>
          <p:nvPr>
            <p:ph idx="4" type="subTitle"/>
          </p:nvPr>
        </p:nvSpPr>
        <p:spPr>
          <a:xfrm>
            <a:off x="841275" y="2151025"/>
            <a:ext cx="204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p21"/>
          <p:cNvSpPr txBox="1"/>
          <p:nvPr>
            <p:ph idx="5" type="subTitle"/>
          </p:nvPr>
        </p:nvSpPr>
        <p:spPr>
          <a:xfrm>
            <a:off x="6122325" y="18110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2pPr>
            <a:lvl3pPr lvl="2"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3pPr>
            <a:lvl4pPr lvl="3"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4pPr>
            <a:lvl5pPr lvl="4"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5pPr>
            <a:lvl6pPr lvl="5"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6pPr>
            <a:lvl7pPr lvl="6"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7pPr>
            <a:lvl8pPr lvl="7"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8pPr>
            <a:lvl9pPr lvl="8" rtl="0" algn="ctr">
              <a:spcBef>
                <a:spcPts val="0"/>
              </a:spcBef>
              <a:spcAft>
                <a:spcPts val="0"/>
              </a:spcAft>
              <a:buClr>
                <a:schemeClr val="dk2"/>
              </a:buClr>
              <a:buSzPts val="2500"/>
              <a:buFont typeface="Barlow"/>
              <a:buNone/>
              <a:defRPr b="1" sz="2500">
                <a:solidFill>
                  <a:schemeClr val="dk2"/>
                </a:solidFill>
                <a:latin typeface="Barlow"/>
                <a:ea typeface="Barlow"/>
                <a:cs typeface="Barlow"/>
                <a:sym typeface="Barlow"/>
              </a:defRPr>
            </a:lvl9pPr>
          </a:lstStyle>
          <a:p/>
        </p:txBody>
      </p:sp>
      <p:sp>
        <p:nvSpPr>
          <p:cNvPr id="148" name="Google Shape;148;p21"/>
          <p:cNvSpPr txBox="1"/>
          <p:nvPr>
            <p:ph idx="6" type="subTitle"/>
          </p:nvPr>
        </p:nvSpPr>
        <p:spPr>
          <a:xfrm>
            <a:off x="6257775" y="2151025"/>
            <a:ext cx="204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21"/>
          <p:cNvGrpSpPr/>
          <p:nvPr/>
        </p:nvGrpSpPr>
        <p:grpSpPr>
          <a:xfrm flipH="1">
            <a:off x="-117094" y="3650325"/>
            <a:ext cx="9323791" cy="2277200"/>
            <a:chOff x="238125" y="1714050"/>
            <a:chExt cx="7143025" cy="2277200"/>
          </a:xfrm>
        </p:grpSpPr>
        <p:sp>
          <p:nvSpPr>
            <p:cNvPr id="150" name="Google Shape;150;p21"/>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1"/>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154" name="Shape 154"/>
        <p:cNvGrpSpPr/>
        <p:nvPr/>
      </p:nvGrpSpPr>
      <p:grpSpPr>
        <a:xfrm>
          <a:off x="0" y="0"/>
          <a:ext cx="0" cy="0"/>
          <a:chOff x="0" y="0"/>
          <a:chExt cx="0" cy="0"/>
        </a:xfrm>
      </p:grpSpPr>
      <p:sp>
        <p:nvSpPr>
          <p:cNvPr id="155" name="Google Shape;155;p22"/>
          <p:cNvSpPr txBox="1"/>
          <p:nvPr>
            <p:ph type="title"/>
          </p:nvPr>
        </p:nvSpPr>
        <p:spPr>
          <a:xfrm>
            <a:off x="630000" y="445025"/>
            <a:ext cx="3463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22"/>
          <p:cNvSpPr txBox="1"/>
          <p:nvPr>
            <p:ph idx="1" type="subTitle"/>
          </p:nvPr>
        </p:nvSpPr>
        <p:spPr>
          <a:xfrm>
            <a:off x="4928313" y="1253000"/>
            <a:ext cx="19851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157" name="Google Shape;157;p22"/>
          <p:cNvSpPr txBox="1"/>
          <p:nvPr>
            <p:ph idx="2" type="subTitle"/>
          </p:nvPr>
        </p:nvSpPr>
        <p:spPr>
          <a:xfrm>
            <a:off x="4928313" y="1593000"/>
            <a:ext cx="198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58" name="Google Shape;158;p22"/>
          <p:cNvSpPr txBox="1"/>
          <p:nvPr>
            <p:ph idx="3" type="subTitle"/>
          </p:nvPr>
        </p:nvSpPr>
        <p:spPr>
          <a:xfrm>
            <a:off x="2230451" y="1253000"/>
            <a:ext cx="19851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159" name="Google Shape;159;p22"/>
          <p:cNvSpPr txBox="1"/>
          <p:nvPr>
            <p:ph idx="4" type="subTitle"/>
          </p:nvPr>
        </p:nvSpPr>
        <p:spPr>
          <a:xfrm>
            <a:off x="2230549" y="1593000"/>
            <a:ext cx="198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60" name="Google Shape;160;p22"/>
          <p:cNvSpPr txBox="1"/>
          <p:nvPr>
            <p:ph idx="5" type="subTitle"/>
          </p:nvPr>
        </p:nvSpPr>
        <p:spPr>
          <a:xfrm>
            <a:off x="4928313" y="2689025"/>
            <a:ext cx="19851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161" name="Google Shape;161;p22"/>
          <p:cNvSpPr txBox="1"/>
          <p:nvPr>
            <p:ph idx="6" type="subTitle"/>
          </p:nvPr>
        </p:nvSpPr>
        <p:spPr>
          <a:xfrm>
            <a:off x="4928313" y="3029025"/>
            <a:ext cx="198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62" name="Google Shape;162;p22"/>
          <p:cNvSpPr txBox="1"/>
          <p:nvPr>
            <p:ph idx="7" type="subTitle"/>
          </p:nvPr>
        </p:nvSpPr>
        <p:spPr>
          <a:xfrm>
            <a:off x="2230451" y="2689025"/>
            <a:ext cx="19851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2500"/>
              <a:buFont typeface="Anton"/>
              <a:buNone/>
              <a:defRPr b="1" sz="2500">
                <a:solidFill>
                  <a:schemeClr val="dk1"/>
                </a:solidFill>
                <a:latin typeface="Barlow"/>
                <a:ea typeface="Barlow"/>
                <a:cs typeface="Barlow"/>
                <a:sym typeface="Barlow"/>
              </a:defRPr>
            </a:lvl1pPr>
            <a:lvl2pPr lvl="1"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rtl="0" algn="ctr">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163" name="Google Shape;163;p22"/>
          <p:cNvSpPr txBox="1"/>
          <p:nvPr>
            <p:ph idx="8" type="subTitle"/>
          </p:nvPr>
        </p:nvSpPr>
        <p:spPr>
          <a:xfrm>
            <a:off x="2230549" y="3029025"/>
            <a:ext cx="1985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4"/>
              </a:buClr>
              <a:buSzPts val="1400"/>
              <a:buNone/>
              <a:defRPr sz="1400"/>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64" name="Google Shape;164;p22"/>
          <p:cNvSpPr/>
          <p:nvPr/>
        </p:nvSpPr>
        <p:spPr>
          <a:xfrm>
            <a:off x="-70200" y="3204425"/>
            <a:ext cx="9418927" cy="1994743"/>
          </a:xfrm>
          <a:custGeom>
            <a:rect b="b" l="l" r="r" t="t"/>
            <a:pathLst>
              <a:path extrusionOk="0" h="55302" w="192439">
                <a:moveTo>
                  <a:pt x="164388" y="0"/>
                </a:moveTo>
                <a:lnTo>
                  <a:pt x="164388" y="5649"/>
                </a:lnTo>
                <a:lnTo>
                  <a:pt x="163865" y="5814"/>
                </a:lnTo>
                <a:cubicBezTo>
                  <a:pt x="163865" y="5814"/>
                  <a:pt x="164030" y="9727"/>
                  <a:pt x="163452" y="10857"/>
                </a:cubicBezTo>
                <a:cubicBezTo>
                  <a:pt x="162873" y="12014"/>
                  <a:pt x="163011" y="12289"/>
                  <a:pt x="163011" y="12289"/>
                </a:cubicBezTo>
                <a:lnTo>
                  <a:pt x="162487" y="12289"/>
                </a:lnTo>
                <a:lnTo>
                  <a:pt x="162487" y="14604"/>
                </a:lnTo>
                <a:lnTo>
                  <a:pt x="161688" y="14659"/>
                </a:lnTo>
                <a:lnTo>
                  <a:pt x="161688" y="18159"/>
                </a:lnTo>
                <a:lnTo>
                  <a:pt x="161165" y="18159"/>
                </a:lnTo>
                <a:lnTo>
                  <a:pt x="161165" y="33699"/>
                </a:lnTo>
                <a:lnTo>
                  <a:pt x="160641" y="33589"/>
                </a:lnTo>
                <a:lnTo>
                  <a:pt x="160641" y="32404"/>
                </a:lnTo>
                <a:lnTo>
                  <a:pt x="158878" y="31412"/>
                </a:lnTo>
                <a:lnTo>
                  <a:pt x="158189" y="34691"/>
                </a:lnTo>
                <a:lnTo>
                  <a:pt x="156453" y="35380"/>
                </a:lnTo>
                <a:lnTo>
                  <a:pt x="156453" y="34801"/>
                </a:lnTo>
                <a:lnTo>
                  <a:pt x="154744" y="34801"/>
                </a:lnTo>
                <a:lnTo>
                  <a:pt x="154744" y="29456"/>
                </a:lnTo>
                <a:lnTo>
                  <a:pt x="150088" y="29456"/>
                </a:lnTo>
                <a:lnTo>
                  <a:pt x="150088" y="34526"/>
                </a:lnTo>
                <a:lnTo>
                  <a:pt x="149454" y="34443"/>
                </a:lnTo>
                <a:lnTo>
                  <a:pt x="149454" y="33203"/>
                </a:lnTo>
                <a:lnTo>
                  <a:pt x="148655" y="33065"/>
                </a:lnTo>
                <a:lnTo>
                  <a:pt x="148655" y="33947"/>
                </a:lnTo>
                <a:lnTo>
                  <a:pt x="148297" y="33947"/>
                </a:lnTo>
                <a:lnTo>
                  <a:pt x="148021" y="35022"/>
                </a:lnTo>
                <a:lnTo>
                  <a:pt x="147277" y="34967"/>
                </a:lnTo>
                <a:lnTo>
                  <a:pt x="147277" y="36014"/>
                </a:lnTo>
                <a:lnTo>
                  <a:pt x="146120" y="36289"/>
                </a:lnTo>
                <a:lnTo>
                  <a:pt x="146120" y="36758"/>
                </a:lnTo>
                <a:lnTo>
                  <a:pt x="145844" y="33837"/>
                </a:lnTo>
                <a:lnTo>
                  <a:pt x="145486" y="27913"/>
                </a:lnTo>
                <a:cubicBezTo>
                  <a:pt x="145156" y="27692"/>
                  <a:pt x="145156" y="26866"/>
                  <a:pt x="145156" y="26866"/>
                </a:cubicBezTo>
                <a:cubicBezTo>
                  <a:pt x="144742" y="26811"/>
                  <a:pt x="144687" y="25157"/>
                  <a:pt x="144687" y="25157"/>
                </a:cubicBezTo>
                <a:lnTo>
                  <a:pt x="143613" y="25157"/>
                </a:lnTo>
                <a:lnTo>
                  <a:pt x="143613" y="24579"/>
                </a:lnTo>
                <a:lnTo>
                  <a:pt x="142510" y="24468"/>
                </a:lnTo>
                <a:lnTo>
                  <a:pt x="142510" y="25212"/>
                </a:lnTo>
                <a:lnTo>
                  <a:pt x="141877" y="25157"/>
                </a:lnTo>
                <a:lnTo>
                  <a:pt x="141877" y="18737"/>
                </a:lnTo>
                <a:lnTo>
                  <a:pt x="140499" y="18737"/>
                </a:lnTo>
                <a:lnTo>
                  <a:pt x="140499" y="13171"/>
                </a:lnTo>
                <a:lnTo>
                  <a:pt x="140168" y="13226"/>
                </a:lnTo>
                <a:lnTo>
                  <a:pt x="140168" y="10581"/>
                </a:lnTo>
                <a:lnTo>
                  <a:pt x="137055" y="10471"/>
                </a:lnTo>
                <a:lnTo>
                  <a:pt x="136476" y="10636"/>
                </a:lnTo>
                <a:lnTo>
                  <a:pt x="136476" y="12179"/>
                </a:lnTo>
                <a:lnTo>
                  <a:pt x="136035" y="12179"/>
                </a:lnTo>
                <a:lnTo>
                  <a:pt x="135098" y="12537"/>
                </a:lnTo>
                <a:lnTo>
                  <a:pt x="135098" y="16781"/>
                </a:lnTo>
                <a:lnTo>
                  <a:pt x="134024" y="16781"/>
                </a:lnTo>
                <a:lnTo>
                  <a:pt x="134024" y="12923"/>
                </a:lnTo>
                <a:lnTo>
                  <a:pt x="132977" y="12923"/>
                </a:lnTo>
                <a:lnTo>
                  <a:pt x="132977" y="10912"/>
                </a:lnTo>
                <a:lnTo>
                  <a:pt x="128954" y="11105"/>
                </a:lnTo>
                <a:lnTo>
                  <a:pt x="128954" y="13557"/>
                </a:lnTo>
                <a:lnTo>
                  <a:pt x="128458" y="13805"/>
                </a:lnTo>
                <a:lnTo>
                  <a:pt x="128458" y="20611"/>
                </a:lnTo>
                <a:lnTo>
                  <a:pt x="128044" y="20969"/>
                </a:lnTo>
                <a:lnTo>
                  <a:pt x="128044" y="26370"/>
                </a:lnTo>
                <a:lnTo>
                  <a:pt x="126997" y="26370"/>
                </a:lnTo>
                <a:lnTo>
                  <a:pt x="126997" y="24579"/>
                </a:lnTo>
                <a:lnTo>
                  <a:pt x="125399" y="24689"/>
                </a:lnTo>
                <a:lnTo>
                  <a:pt x="125399" y="26315"/>
                </a:lnTo>
                <a:lnTo>
                  <a:pt x="124931" y="26370"/>
                </a:lnTo>
                <a:lnTo>
                  <a:pt x="124931" y="20390"/>
                </a:lnTo>
                <a:lnTo>
                  <a:pt x="124435" y="20280"/>
                </a:lnTo>
                <a:lnTo>
                  <a:pt x="124435" y="18103"/>
                </a:lnTo>
                <a:lnTo>
                  <a:pt x="123636" y="17911"/>
                </a:lnTo>
                <a:lnTo>
                  <a:pt x="123636" y="12345"/>
                </a:lnTo>
                <a:lnTo>
                  <a:pt x="123333" y="12345"/>
                </a:lnTo>
                <a:lnTo>
                  <a:pt x="122947" y="14246"/>
                </a:lnTo>
                <a:lnTo>
                  <a:pt x="119613" y="13915"/>
                </a:lnTo>
                <a:lnTo>
                  <a:pt x="119613" y="10223"/>
                </a:lnTo>
                <a:lnTo>
                  <a:pt x="115590" y="10113"/>
                </a:lnTo>
                <a:lnTo>
                  <a:pt x="115590" y="8790"/>
                </a:lnTo>
                <a:lnTo>
                  <a:pt x="112834" y="8625"/>
                </a:lnTo>
                <a:lnTo>
                  <a:pt x="111236" y="9093"/>
                </a:lnTo>
                <a:lnTo>
                  <a:pt x="111236" y="10802"/>
                </a:lnTo>
                <a:lnTo>
                  <a:pt x="110878" y="11050"/>
                </a:lnTo>
                <a:lnTo>
                  <a:pt x="110878" y="18379"/>
                </a:lnTo>
                <a:lnTo>
                  <a:pt x="110410" y="18379"/>
                </a:lnTo>
                <a:lnTo>
                  <a:pt x="110410" y="19233"/>
                </a:lnTo>
                <a:lnTo>
                  <a:pt x="109914" y="19316"/>
                </a:lnTo>
                <a:lnTo>
                  <a:pt x="109914" y="21245"/>
                </a:lnTo>
                <a:lnTo>
                  <a:pt x="108013" y="21382"/>
                </a:lnTo>
                <a:lnTo>
                  <a:pt x="108013" y="17800"/>
                </a:lnTo>
                <a:lnTo>
                  <a:pt x="100270" y="17745"/>
                </a:lnTo>
                <a:lnTo>
                  <a:pt x="100270" y="21437"/>
                </a:lnTo>
                <a:lnTo>
                  <a:pt x="98313" y="21300"/>
                </a:lnTo>
                <a:lnTo>
                  <a:pt x="98313" y="22815"/>
                </a:lnTo>
                <a:lnTo>
                  <a:pt x="97377" y="22870"/>
                </a:lnTo>
                <a:lnTo>
                  <a:pt x="97377" y="27499"/>
                </a:lnTo>
                <a:lnTo>
                  <a:pt x="96798" y="25956"/>
                </a:lnTo>
                <a:lnTo>
                  <a:pt x="96412" y="25681"/>
                </a:lnTo>
                <a:lnTo>
                  <a:pt x="95944" y="23780"/>
                </a:lnTo>
                <a:lnTo>
                  <a:pt x="94924" y="23669"/>
                </a:lnTo>
                <a:lnTo>
                  <a:pt x="94924" y="20335"/>
                </a:lnTo>
                <a:lnTo>
                  <a:pt x="95503" y="19977"/>
                </a:lnTo>
                <a:lnTo>
                  <a:pt x="95393" y="17415"/>
                </a:lnTo>
                <a:lnTo>
                  <a:pt x="93547" y="17359"/>
                </a:lnTo>
                <a:lnTo>
                  <a:pt x="93547" y="12537"/>
                </a:lnTo>
                <a:lnTo>
                  <a:pt x="92444" y="11849"/>
                </a:lnTo>
                <a:lnTo>
                  <a:pt x="92224" y="1791"/>
                </a:lnTo>
                <a:lnTo>
                  <a:pt x="91811" y="11601"/>
                </a:lnTo>
                <a:lnTo>
                  <a:pt x="90378" y="10857"/>
                </a:lnTo>
                <a:lnTo>
                  <a:pt x="90378" y="13860"/>
                </a:lnTo>
                <a:lnTo>
                  <a:pt x="87788" y="14935"/>
                </a:lnTo>
                <a:lnTo>
                  <a:pt x="87347" y="22237"/>
                </a:lnTo>
                <a:lnTo>
                  <a:pt x="86465" y="22925"/>
                </a:lnTo>
                <a:lnTo>
                  <a:pt x="86465" y="27444"/>
                </a:lnTo>
                <a:lnTo>
                  <a:pt x="84702" y="27499"/>
                </a:lnTo>
                <a:lnTo>
                  <a:pt x="84343" y="22925"/>
                </a:lnTo>
                <a:lnTo>
                  <a:pt x="83159" y="17304"/>
                </a:lnTo>
                <a:lnTo>
                  <a:pt x="81836" y="22622"/>
                </a:lnTo>
                <a:lnTo>
                  <a:pt x="81836" y="24413"/>
                </a:lnTo>
                <a:lnTo>
                  <a:pt x="78309" y="24413"/>
                </a:lnTo>
                <a:lnTo>
                  <a:pt x="78309" y="28657"/>
                </a:lnTo>
                <a:lnTo>
                  <a:pt x="76821" y="30255"/>
                </a:lnTo>
                <a:lnTo>
                  <a:pt x="76821" y="15982"/>
                </a:lnTo>
                <a:lnTo>
                  <a:pt x="75113" y="17056"/>
                </a:lnTo>
                <a:lnTo>
                  <a:pt x="72357" y="17056"/>
                </a:lnTo>
                <a:lnTo>
                  <a:pt x="71421" y="15789"/>
                </a:lnTo>
                <a:lnTo>
                  <a:pt x="71421" y="17056"/>
                </a:lnTo>
                <a:lnTo>
                  <a:pt x="69409" y="16092"/>
                </a:lnTo>
                <a:lnTo>
                  <a:pt x="69134" y="27582"/>
                </a:lnTo>
                <a:lnTo>
                  <a:pt x="67122" y="27582"/>
                </a:lnTo>
                <a:lnTo>
                  <a:pt x="66819" y="29456"/>
                </a:lnTo>
                <a:cubicBezTo>
                  <a:pt x="66488" y="29290"/>
                  <a:pt x="66378" y="25212"/>
                  <a:pt x="66378" y="25212"/>
                </a:cubicBezTo>
                <a:lnTo>
                  <a:pt x="65221" y="24992"/>
                </a:lnTo>
                <a:lnTo>
                  <a:pt x="65221" y="22981"/>
                </a:lnTo>
                <a:lnTo>
                  <a:pt x="64312" y="22402"/>
                </a:lnTo>
                <a:lnTo>
                  <a:pt x="64008" y="21190"/>
                </a:lnTo>
                <a:lnTo>
                  <a:pt x="62768" y="20749"/>
                </a:lnTo>
                <a:lnTo>
                  <a:pt x="62768" y="19757"/>
                </a:lnTo>
                <a:lnTo>
                  <a:pt x="61308" y="19867"/>
                </a:lnTo>
                <a:lnTo>
                  <a:pt x="60289" y="21493"/>
                </a:lnTo>
                <a:lnTo>
                  <a:pt x="60289" y="22870"/>
                </a:lnTo>
                <a:lnTo>
                  <a:pt x="58690" y="23890"/>
                </a:lnTo>
                <a:lnTo>
                  <a:pt x="58690" y="40037"/>
                </a:lnTo>
                <a:lnTo>
                  <a:pt x="55880" y="40037"/>
                </a:lnTo>
                <a:lnTo>
                  <a:pt x="55356" y="24413"/>
                </a:lnTo>
                <a:lnTo>
                  <a:pt x="55356" y="21548"/>
                </a:lnTo>
                <a:lnTo>
                  <a:pt x="54998" y="20280"/>
                </a:lnTo>
                <a:lnTo>
                  <a:pt x="50865" y="20005"/>
                </a:lnTo>
                <a:lnTo>
                  <a:pt x="50865" y="21437"/>
                </a:lnTo>
                <a:lnTo>
                  <a:pt x="49735" y="21437"/>
                </a:lnTo>
                <a:lnTo>
                  <a:pt x="50011" y="23256"/>
                </a:lnTo>
                <a:lnTo>
                  <a:pt x="50314" y="23725"/>
                </a:lnTo>
                <a:lnTo>
                  <a:pt x="49322" y="24358"/>
                </a:lnTo>
                <a:lnTo>
                  <a:pt x="48854" y="35903"/>
                </a:lnTo>
                <a:lnTo>
                  <a:pt x="48110" y="35903"/>
                </a:lnTo>
                <a:lnTo>
                  <a:pt x="48110" y="22044"/>
                </a:lnTo>
                <a:lnTo>
                  <a:pt x="45079" y="21823"/>
                </a:lnTo>
                <a:lnTo>
                  <a:pt x="45079" y="19123"/>
                </a:lnTo>
                <a:lnTo>
                  <a:pt x="44335" y="19178"/>
                </a:lnTo>
                <a:lnTo>
                  <a:pt x="43122" y="16946"/>
                </a:lnTo>
                <a:lnTo>
                  <a:pt x="39788" y="16836"/>
                </a:lnTo>
                <a:lnTo>
                  <a:pt x="38603" y="18958"/>
                </a:lnTo>
                <a:lnTo>
                  <a:pt x="37777" y="19068"/>
                </a:lnTo>
                <a:lnTo>
                  <a:pt x="37777" y="23669"/>
                </a:lnTo>
                <a:lnTo>
                  <a:pt x="35545" y="23559"/>
                </a:lnTo>
                <a:lnTo>
                  <a:pt x="35545" y="19536"/>
                </a:lnTo>
                <a:lnTo>
                  <a:pt x="35104" y="19013"/>
                </a:lnTo>
                <a:lnTo>
                  <a:pt x="30778" y="18847"/>
                </a:lnTo>
                <a:lnTo>
                  <a:pt x="30778" y="24248"/>
                </a:lnTo>
                <a:lnTo>
                  <a:pt x="27747" y="24193"/>
                </a:lnTo>
                <a:lnTo>
                  <a:pt x="27747" y="16478"/>
                </a:lnTo>
                <a:lnTo>
                  <a:pt x="27279" y="15982"/>
                </a:lnTo>
                <a:cubicBezTo>
                  <a:pt x="27279" y="15982"/>
                  <a:pt x="27113" y="15045"/>
                  <a:pt x="26645" y="14769"/>
                </a:cubicBezTo>
                <a:cubicBezTo>
                  <a:pt x="26269" y="14511"/>
                  <a:pt x="26173" y="13851"/>
                  <a:pt x="25897" y="13851"/>
                </a:cubicBezTo>
                <a:cubicBezTo>
                  <a:pt x="25849" y="13851"/>
                  <a:pt x="25796" y="13871"/>
                  <a:pt x="25736" y="13915"/>
                </a:cubicBezTo>
                <a:cubicBezTo>
                  <a:pt x="25460" y="14136"/>
                  <a:pt x="25240" y="14439"/>
                  <a:pt x="25102" y="14769"/>
                </a:cubicBezTo>
                <a:lnTo>
                  <a:pt x="24523" y="14824"/>
                </a:lnTo>
                <a:cubicBezTo>
                  <a:pt x="24523" y="14824"/>
                  <a:pt x="24468" y="15789"/>
                  <a:pt x="24000" y="16037"/>
                </a:cubicBezTo>
                <a:cubicBezTo>
                  <a:pt x="23559" y="16257"/>
                  <a:pt x="21327" y="16312"/>
                  <a:pt x="21327" y="16312"/>
                </a:cubicBezTo>
                <a:lnTo>
                  <a:pt x="21327" y="18159"/>
                </a:lnTo>
                <a:lnTo>
                  <a:pt x="17745" y="10581"/>
                </a:lnTo>
                <a:lnTo>
                  <a:pt x="14604" y="17056"/>
                </a:lnTo>
                <a:lnTo>
                  <a:pt x="13915" y="18048"/>
                </a:lnTo>
                <a:lnTo>
                  <a:pt x="13612" y="21989"/>
                </a:lnTo>
                <a:lnTo>
                  <a:pt x="13226" y="16946"/>
                </a:lnTo>
                <a:lnTo>
                  <a:pt x="12372" y="16423"/>
                </a:lnTo>
                <a:lnTo>
                  <a:pt x="5538" y="16257"/>
                </a:lnTo>
                <a:lnTo>
                  <a:pt x="4546" y="14935"/>
                </a:lnTo>
                <a:lnTo>
                  <a:pt x="1571" y="14990"/>
                </a:lnTo>
                <a:lnTo>
                  <a:pt x="1571" y="17304"/>
                </a:lnTo>
                <a:lnTo>
                  <a:pt x="0" y="17167"/>
                </a:lnTo>
                <a:lnTo>
                  <a:pt x="0" y="55302"/>
                </a:lnTo>
                <a:lnTo>
                  <a:pt x="192439" y="55302"/>
                </a:lnTo>
                <a:lnTo>
                  <a:pt x="192439" y="18544"/>
                </a:lnTo>
                <a:lnTo>
                  <a:pt x="189573" y="18903"/>
                </a:lnTo>
                <a:lnTo>
                  <a:pt x="184641" y="19481"/>
                </a:lnTo>
                <a:lnTo>
                  <a:pt x="184641" y="29456"/>
                </a:lnTo>
                <a:lnTo>
                  <a:pt x="178441" y="28960"/>
                </a:lnTo>
                <a:lnTo>
                  <a:pt x="177504" y="29979"/>
                </a:lnTo>
                <a:lnTo>
                  <a:pt x="177504" y="36289"/>
                </a:lnTo>
                <a:lnTo>
                  <a:pt x="176650" y="35711"/>
                </a:lnTo>
                <a:lnTo>
                  <a:pt x="176650" y="26535"/>
                </a:lnTo>
                <a:lnTo>
                  <a:pt x="176182" y="25791"/>
                </a:lnTo>
                <a:lnTo>
                  <a:pt x="171718" y="25323"/>
                </a:lnTo>
                <a:lnTo>
                  <a:pt x="171415" y="29979"/>
                </a:lnTo>
                <a:lnTo>
                  <a:pt x="170561" y="29869"/>
                </a:lnTo>
                <a:lnTo>
                  <a:pt x="170561" y="31881"/>
                </a:lnTo>
                <a:lnTo>
                  <a:pt x="169761" y="31302"/>
                </a:lnTo>
                <a:lnTo>
                  <a:pt x="169761" y="29979"/>
                </a:lnTo>
                <a:lnTo>
                  <a:pt x="166841" y="29704"/>
                </a:lnTo>
                <a:lnTo>
                  <a:pt x="167171" y="18159"/>
                </a:lnTo>
                <a:lnTo>
                  <a:pt x="166841" y="18159"/>
                </a:lnTo>
                <a:lnTo>
                  <a:pt x="166841" y="14659"/>
                </a:lnTo>
                <a:lnTo>
                  <a:pt x="166207" y="14659"/>
                </a:lnTo>
                <a:lnTo>
                  <a:pt x="166207" y="12179"/>
                </a:lnTo>
                <a:lnTo>
                  <a:pt x="165628" y="12179"/>
                </a:lnTo>
                <a:cubicBezTo>
                  <a:pt x="165132" y="11132"/>
                  <a:pt x="164912" y="9975"/>
                  <a:pt x="164939" y="8790"/>
                </a:cubicBezTo>
                <a:cubicBezTo>
                  <a:pt x="165022" y="7771"/>
                  <a:pt x="165022" y="6724"/>
                  <a:pt x="164939" y="5704"/>
                </a:cubicBezTo>
                <a:cubicBezTo>
                  <a:pt x="164609" y="5649"/>
                  <a:pt x="164388" y="0"/>
                  <a:pt x="16438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66" name="Shape 166"/>
        <p:cNvGrpSpPr/>
        <p:nvPr/>
      </p:nvGrpSpPr>
      <p:grpSpPr>
        <a:xfrm>
          <a:off x="0" y="0"/>
          <a:ext cx="0" cy="0"/>
          <a:chOff x="0" y="0"/>
          <a:chExt cx="0" cy="0"/>
        </a:xfrm>
      </p:grpSpPr>
      <p:sp>
        <p:nvSpPr>
          <p:cNvPr id="167" name="Google Shape;167;p23"/>
          <p:cNvSpPr txBox="1"/>
          <p:nvPr>
            <p:ph hasCustomPrompt="1" type="title"/>
          </p:nvPr>
        </p:nvSpPr>
        <p:spPr>
          <a:xfrm>
            <a:off x="1246888" y="844800"/>
            <a:ext cx="3958200" cy="615000"/>
          </a:xfrm>
          <a:prstGeom prst="rect">
            <a:avLst/>
          </a:prstGeom>
        </p:spPr>
        <p:txBody>
          <a:bodyPr anchorCtr="0" anchor="ctr" bIns="91425" lIns="91425" spcFirstLastPara="1" rIns="91425" wrap="square" tIns="91425">
            <a:normAutofit/>
          </a:bodyPr>
          <a:lstStyle>
            <a:lvl1pPr lvl="0" rtl="0">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8" name="Google Shape;168;p23"/>
          <p:cNvSpPr txBox="1"/>
          <p:nvPr>
            <p:ph idx="1" type="subTitle"/>
          </p:nvPr>
        </p:nvSpPr>
        <p:spPr>
          <a:xfrm>
            <a:off x="1246931" y="1476600"/>
            <a:ext cx="4014300" cy="3777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9" name="Google Shape;169;p23"/>
          <p:cNvSpPr txBox="1"/>
          <p:nvPr>
            <p:ph hasCustomPrompt="1" idx="2" type="title"/>
          </p:nvPr>
        </p:nvSpPr>
        <p:spPr>
          <a:xfrm>
            <a:off x="1246888" y="1995975"/>
            <a:ext cx="3958200" cy="615000"/>
          </a:xfrm>
          <a:prstGeom prst="rect">
            <a:avLst/>
          </a:prstGeom>
        </p:spPr>
        <p:txBody>
          <a:bodyPr anchorCtr="0" anchor="ctr" bIns="91425" lIns="91425" spcFirstLastPara="1" rIns="91425" wrap="square" tIns="91425">
            <a:normAutofit/>
          </a:bodyPr>
          <a:lstStyle>
            <a:lvl1pPr lvl="0" rtl="0">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 name="Google Shape;170;p23"/>
          <p:cNvSpPr txBox="1"/>
          <p:nvPr>
            <p:ph idx="3" type="subTitle"/>
          </p:nvPr>
        </p:nvSpPr>
        <p:spPr>
          <a:xfrm>
            <a:off x="1246931" y="2627775"/>
            <a:ext cx="4014300" cy="3777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hasCustomPrompt="1" idx="4" type="title"/>
          </p:nvPr>
        </p:nvSpPr>
        <p:spPr>
          <a:xfrm>
            <a:off x="1246888" y="3147150"/>
            <a:ext cx="3958200" cy="615000"/>
          </a:xfrm>
          <a:prstGeom prst="rect">
            <a:avLst/>
          </a:prstGeom>
        </p:spPr>
        <p:txBody>
          <a:bodyPr anchorCtr="0" anchor="ctr" bIns="91425" lIns="91425" spcFirstLastPara="1" rIns="91425" wrap="square" tIns="91425">
            <a:normAutofit/>
          </a:bodyPr>
          <a:lstStyle>
            <a:lvl1pPr lvl="0" rtl="0">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2" name="Google Shape;172;p23"/>
          <p:cNvSpPr txBox="1"/>
          <p:nvPr>
            <p:ph idx="5" type="subTitle"/>
          </p:nvPr>
        </p:nvSpPr>
        <p:spPr>
          <a:xfrm>
            <a:off x="1246900" y="3778950"/>
            <a:ext cx="4014300" cy="3777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p:nvPr/>
        </p:nvSpPr>
        <p:spPr>
          <a:xfrm>
            <a:off x="-210375" y="3286050"/>
            <a:ext cx="9503776" cy="1936989"/>
          </a:xfrm>
          <a:custGeom>
            <a:rect b="b" l="l" r="r" t="t"/>
            <a:pathLst>
              <a:path extrusionOk="0" h="47972" w="213628">
                <a:moveTo>
                  <a:pt x="28767" y="0"/>
                </a:moveTo>
                <a:lnTo>
                  <a:pt x="28767" y="18599"/>
                </a:lnTo>
                <a:lnTo>
                  <a:pt x="23862" y="19426"/>
                </a:lnTo>
                <a:lnTo>
                  <a:pt x="23862" y="21024"/>
                </a:lnTo>
                <a:lnTo>
                  <a:pt x="21795" y="21107"/>
                </a:lnTo>
                <a:lnTo>
                  <a:pt x="21795" y="23256"/>
                </a:lnTo>
                <a:lnTo>
                  <a:pt x="20666" y="22732"/>
                </a:lnTo>
                <a:lnTo>
                  <a:pt x="20666" y="14025"/>
                </a:lnTo>
                <a:lnTo>
                  <a:pt x="17828" y="14025"/>
                </a:lnTo>
                <a:lnTo>
                  <a:pt x="17139" y="23586"/>
                </a:lnTo>
                <a:lnTo>
                  <a:pt x="17139" y="21437"/>
                </a:lnTo>
                <a:lnTo>
                  <a:pt x="16450" y="21713"/>
                </a:lnTo>
                <a:lnTo>
                  <a:pt x="16450" y="20914"/>
                </a:lnTo>
                <a:lnTo>
                  <a:pt x="11463" y="20748"/>
                </a:lnTo>
                <a:lnTo>
                  <a:pt x="11463" y="19646"/>
                </a:lnTo>
                <a:lnTo>
                  <a:pt x="8266" y="19646"/>
                </a:lnTo>
                <a:lnTo>
                  <a:pt x="6558" y="20059"/>
                </a:lnTo>
                <a:lnTo>
                  <a:pt x="6558" y="21272"/>
                </a:lnTo>
                <a:lnTo>
                  <a:pt x="5759" y="21272"/>
                </a:lnTo>
                <a:lnTo>
                  <a:pt x="5759" y="24799"/>
                </a:lnTo>
                <a:lnTo>
                  <a:pt x="3114" y="24799"/>
                </a:lnTo>
                <a:lnTo>
                  <a:pt x="0" y="47972"/>
                </a:lnTo>
                <a:lnTo>
                  <a:pt x="213628" y="47972"/>
                </a:lnTo>
                <a:lnTo>
                  <a:pt x="213104" y="21355"/>
                </a:lnTo>
                <a:lnTo>
                  <a:pt x="212002" y="21272"/>
                </a:lnTo>
                <a:lnTo>
                  <a:pt x="212002" y="19729"/>
                </a:lnTo>
                <a:lnTo>
                  <a:pt x="205637" y="19729"/>
                </a:lnTo>
                <a:lnTo>
                  <a:pt x="205196" y="21437"/>
                </a:lnTo>
                <a:lnTo>
                  <a:pt x="204342" y="26865"/>
                </a:lnTo>
                <a:lnTo>
                  <a:pt x="203736" y="20500"/>
                </a:lnTo>
                <a:lnTo>
                  <a:pt x="196847" y="20583"/>
                </a:lnTo>
                <a:lnTo>
                  <a:pt x="196847" y="27554"/>
                </a:lnTo>
                <a:lnTo>
                  <a:pt x="194092" y="27912"/>
                </a:lnTo>
                <a:lnTo>
                  <a:pt x="194092" y="23421"/>
                </a:lnTo>
                <a:lnTo>
                  <a:pt x="188829" y="23256"/>
                </a:lnTo>
                <a:lnTo>
                  <a:pt x="188829" y="18599"/>
                </a:lnTo>
                <a:lnTo>
                  <a:pt x="187892" y="18764"/>
                </a:lnTo>
                <a:lnTo>
                  <a:pt x="187892" y="16781"/>
                </a:lnTo>
                <a:lnTo>
                  <a:pt x="187121" y="16891"/>
                </a:lnTo>
                <a:lnTo>
                  <a:pt x="187121" y="15761"/>
                </a:lnTo>
                <a:lnTo>
                  <a:pt x="182795" y="16229"/>
                </a:lnTo>
                <a:lnTo>
                  <a:pt x="182795" y="17056"/>
                </a:lnTo>
                <a:lnTo>
                  <a:pt x="182023" y="17056"/>
                </a:lnTo>
                <a:lnTo>
                  <a:pt x="182023" y="27031"/>
                </a:lnTo>
                <a:lnTo>
                  <a:pt x="180563" y="27031"/>
                </a:lnTo>
                <a:lnTo>
                  <a:pt x="176430" y="26948"/>
                </a:lnTo>
                <a:lnTo>
                  <a:pt x="176430" y="28601"/>
                </a:lnTo>
                <a:lnTo>
                  <a:pt x="175493" y="29015"/>
                </a:lnTo>
                <a:lnTo>
                  <a:pt x="175493" y="27031"/>
                </a:lnTo>
                <a:lnTo>
                  <a:pt x="173261" y="26948"/>
                </a:lnTo>
                <a:lnTo>
                  <a:pt x="171001" y="28491"/>
                </a:lnTo>
                <a:lnTo>
                  <a:pt x="168852" y="28408"/>
                </a:lnTo>
                <a:lnTo>
                  <a:pt x="168852" y="17993"/>
                </a:lnTo>
                <a:cubicBezTo>
                  <a:pt x="168852" y="17993"/>
                  <a:pt x="167392" y="18764"/>
                  <a:pt x="165408" y="19894"/>
                </a:cubicBezTo>
                <a:cubicBezTo>
                  <a:pt x="164113" y="20583"/>
                  <a:pt x="162680" y="20996"/>
                  <a:pt x="161192" y="21107"/>
                </a:cubicBezTo>
                <a:lnTo>
                  <a:pt x="161192" y="31687"/>
                </a:lnTo>
                <a:lnTo>
                  <a:pt x="156453" y="32459"/>
                </a:lnTo>
                <a:cubicBezTo>
                  <a:pt x="156453" y="32459"/>
                  <a:pt x="156039" y="29869"/>
                  <a:pt x="155516" y="29621"/>
                </a:cubicBezTo>
                <a:lnTo>
                  <a:pt x="155516" y="27306"/>
                </a:lnTo>
                <a:lnTo>
                  <a:pt x="154552" y="27224"/>
                </a:lnTo>
                <a:lnTo>
                  <a:pt x="154552" y="26259"/>
                </a:lnTo>
                <a:lnTo>
                  <a:pt x="153615" y="26425"/>
                </a:lnTo>
                <a:lnTo>
                  <a:pt x="153615" y="17910"/>
                </a:lnTo>
                <a:lnTo>
                  <a:pt x="152843" y="17387"/>
                </a:lnTo>
                <a:lnTo>
                  <a:pt x="152320" y="16533"/>
                </a:lnTo>
                <a:lnTo>
                  <a:pt x="150336" y="18076"/>
                </a:lnTo>
                <a:lnTo>
                  <a:pt x="148958" y="17993"/>
                </a:lnTo>
                <a:lnTo>
                  <a:pt x="148958" y="15375"/>
                </a:lnTo>
                <a:lnTo>
                  <a:pt x="148021" y="15375"/>
                </a:lnTo>
                <a:lnTo>
                  <a:pt x="148021" y="13777"/>
                </a:lnTo>
                <a:lnTo>
                  <a:pt x="144329" y="14135"/>
                </a:lnTo>
                <a:lnTo>
                  <a:pt x="143199" y="15926"/>
                </a:lnTo>
                <a:lnTo>
                  <a:pt x="143199" y="24633"/>
                </a:lnTo>
                <a:lnTo>
                  <a:pt x="141463" y="24881"/>
                </a:lnTo>
                <a:lnTo>
                  <a:pt x="141463" y="22402"/>
                </a:lnTo>
                <a:lnTo>
                  <a:pt x="138818" y="22402"/>
                </a:lnTo>
                <a:lnTo>
                  <a:pt x="136917" y="23669"/>
                </a:lnTo>
                <a:lnTo>
                  <a:pt x="134850" y="20583"/>
                </a:lnTo>
                <a:lnTo>
                  <a:pt x="134850" y="17662"/>
                </a:lnTo>
                <a:lnTo>
                  <a:pt x="133307" y="17910"/>
                </a:lnTo>
                <a:lnTo>
                  <a:pt x="133307" y="16450"/>
                </a:lnTo>
                <a:lnTo>
                  <a:pt x="130111" y="16533"/>
                </a:lnTo>
                <a:lnTo>
                  <a:pt x="130111" y="18076"/>
                </a:lnTo>
                <a:lnTo>
                  <a:pt x="129257" y="18158"/>
                </a:lnTo>
                <a:lnTo>
                  <a:pt x="129257" y="22650"/>
                </a:lnTo>
                <a:lnTo>
                  <a:pt x="128044" y="23338"/>
                </a:lnTo>
                <a:lnTo>
                  <a:pt x="128044" y="25240"/>
                </a:lnTo>
                <a:lnTo>
                  <a:pt x="126584" y="25488"/>
                </a:lnTo>
                <a:lnTo>
                  <a:pt x="126584" y="23090"/>
                </a:lnTo>
                <a:lnTo>
                  <a:pt x="123553" y="23173"/>
                </a:lnTo>
                <a:lnTo>
                  <a:pt x="119695" y="24716"/>
                </a:lnTo>
                <a:lnTo>
                  <a:pt x="119695" y="28684"/>
                </a:lnTo>
                <a:lnTo>
                  <a:pt x="118648" y="28767"/>
                </a:lnTo>
                <a:lnTo>
                  <a:pt x="118648" y="17469"/>
                </a:lnTo>
                <a:lnTo>
                  <a:pt x="116499" y="16367"/>
                </a:lnTo>
                <a:lnTo>
                  <a:pt x="116499" y="15375"/>
                </a:lnTo>
                <a:lnTo>
                  <a:pt x="115121" y="15375"/>
                </a:lnTo>
                <a:lnTo>
                  <a:pt x="114185" y="16973"/>
                </a:lnTo>
                <a:lnTo>
                  <a:pt x="112531" y="16973"/>
                </a:lnTo>
                <a:lnTo>
                  <a:pt x="112531" y="18764"/>
                </a:lnTo>
                <a:lnTo>
                  <a:pt x="111677" y="18682"/>
                </a:lnTo>
                <a:lnTo>
                  <a:pt x="111677" y="20059"/>
                </a:lnTo>
                <a:lnTo>
                  <a:pt x="109528" y="20500"/>
                </a:lnTo>
                <a:lnTo>
                  <a:pt x="109528" y="29015"/>
                </a:lnTo>
                <a:lnTo>
                  <a:pt x="108674" y="29180"/>
                </a:lnTo>
                <a:lnTo>
                  <a:pt x="108674" y="23173"/>
                </a:lnTo>
                <a:lnTo>
                  <a:pt x="107213" y="23090"/>
                </a:lnTo>
                <a:lnTo>
                  <a:pt x="106607" y="17910"/>
                </a:lnTo>
                <a:lnTo>
                  <a:pt x="101703" y="17828"/>
                </a:lnTo>
                <a:lnTo>
                  <a:pt x="101703" y="9892"/>
                </a:lnTo>
                <a:lnTo>
                  <a:pt x="96881" y="9892"/>
                </a:lnTo>
                <a:lnTo>
                  <a:pt x="95668" y="10085"/>
                </a:lnTo>
                <a:cubicBezTo>
                  <a:pt x="95668" y="10085"/>
                  <a:pt x="95586" y="19894"/>
                  <a:pt x="94814" y="19894"/>
                </a:cubicBezTo>
                <a:cubicBezTo>
                  <a:pt x="94814" y="19894"/>
                  <a:pt x="95299" y="23505"/>
                  <a:pt x="94830" y="23505"/>
                </a:cubicBezTo>
                <a:cubicBezTo>
                  <a:pt x="94825" y="23505"/>
                  <a:pt x="94820" y="23505"/>
                  <a:pt x="94814" y="23504"/>
                </a:cubicBezTo>
                <a:lnTo>
                  <a:pt x="94814" y="26425"/>
                </a:lnTo>
                <a:lnTo>
                  <a:pt x="92665" y="26425"/>
                </a:lnTo>
                <a:lnTo>
                  <a:pt x="92665" y="9892"/>
                </a:lnTo>
                <a:lnTo>
                  <a:pt x="86548" y="10250"/>
                </a:lnTo>
                <a:lnTo>
                  <a:pt x="86548" y="14907"/>
                </a:lnTo>
                <a:lnTo>
                  <a:pt x="85776" y="15375"/>
                </a:lnTo>
                <a:lnTo>
                  <a:pt x="85776" y="23173"/>
                </a:lnTo>
                <a:lnTo>
                  <a:pt x="84288" y="23173"/>
                </a:lnTo>
                <a:lnTo>
                  <a:pt x="84288" y="21189"/>
                </a:lnTo>
                <a:lnTo>
                  <a:pt x="82828" y="21189"/>
                </a:lnTo>
                <a:lnTo>
                  <a:pt x="82828" y="22980"/>
                </a:lnTo>
                <a:lnTo>
                  <a:pt x="81120" y="24027"/>
                </a:lnTo>
                <a:lnTo>
                  <a:pt x="81120" y="29290"/>
                </a:lnTo>
                <a:lnTo>
                  <a:pt x="79136" y="29621"/>
                </a:lnTo>
                <a:lnTo>
                  <a:pt x="79136" y="30751"/>
                </a:lnTo>
                <a:lnTo>
                  <a:pt x="78281" y="30751"/>
                </a:lnTo>
                <a:lnTo>
                  <a:pt x="78281" y="26425"/>
                </a:lnTo>
                <a:lnTo>
                  <a:pt x="76380" y="25405"/>
                </a:lnTo>
                <a:lnTo>
                  <a:pt x="75609" y="4298"/>
                </a:lnTo>
                <a:lnTo>
                  <a:pt x="72164" y="4381"/>
                </a:lnTo>
                <a:lnTo>
                  <a:pt x="72164" y="15237"/>
                </a:lnTo>
                <a:lnTo>
                  <a:pt x="71117" y="18764"/>
                </a:lnTo>
                <a:lnTo>
                  <a:pt x="71117" y="25570"/>
                </a:lnTo>
                <a:lnTo>
                  <a:pt x="70015" y="25570"/>
                </a:lnTo>
                <a:lnTo>
                  <a:pt x="69409" y="21961"/>
                </a:lnTo>
                <a:lnTo>
                  <a:pt x="68555" y="21961"/>
                </a:lnTo>
                <a:lnTo>
                  <a:pt x="68555" y="21355"/>
                </a:lnTo>
                <a:lnTo>
                  <a:pt x="67177" y="21437"/>
                </a:lnTo>
                <a:lnTo>
                  <a:pt x="66654" y="20583"/>
                </a:lnTo>
                <a:lnTo>
                  <a:pt x="66654" y="16698"/>
                </a:lnTo>
                <a:lnTo>
                  <a:pt x="61225" y="16533"/>
                </a:lnTo>
                <a:lnTo>
                  <a:pt x="61225" y="4574"/>
                </a:lnTo>
                <a:cubicBezTo>
                  <a:pt x="61225" y="4574"/>
                  <a:pt x="58470" y="5676"/>
                  <a:pt x="57258" y="7054"/>
                </a:cubicBezTo>
                <a:cubicBezTo>
                  <a:pt x="56045" y="8432"/>
                  <a:pt x="57175" y="14135"/>
                  <a:pt x="56486" y="14383"/>
                </a:cubicBezTo>
                <a:cubicBezTo>
                  <a:pt x="55797" y="14631"/>
                  <a:pt x="55880" y="17993"/>
                  <a:pt x="55880" y="17993"/>
                </a:cubicBezTo>
                <a:lnTo>
                  <a:pt x="52022" y="18076"/>
                </a:lnTo>
                <a:lnTo>
                  <a:pt x="52022" y="13226"/>
                </a:lnTo>
                <a:lnTo>
                  <a:pt x="46759" y="13226"/>
                </a:lnTo>
                <a:lnTo>
                  <a:pt x="45024" y="14549"/>
                </a:lnTo>
                <a:lnTo>
                  <a:pt x="45024" y="25570"/>
                </a:lnTo>
                <a:lnTo>
                  <a:pt x="43563" y="25846"/>
                </a:lnTo>
                <a:lnTo>
                  <a:pt x="43563" y="26425"/>
                </a:lnTo>
                <a:lnTo>
                  <a:pt x="42461" y="26425"/>
                </a:lnTo>
                <a:lnTo>
                  <a:pt x="42461" y="13860"/>
                </a:lnTo>
                <a:cubicBezTo>
                  <a:pt x="42461" y="13283"/>
                  <a:pt x="41512" y="11781"/>
                  <a:pt x="40613" y="11781"/>
                </a:cubicBezTo>
                <a:cubicBezTo>
                  <a:pt x="40567" y="11781"/>
                  <a:pt x="40522" y="11785"/>
                  <a:pt x="40477" y="11793"/>
                </a:cubicBezTo>
                <a:cubicBezTo>
                  <a:pt x="39513" y="11959"/>
                  <a:pt x="39513" y="13694"/>
                  <a:pt x="39513" y="13694"/>
                </a:cubicBezTo>
                <a:lnTo>
                  <a:pt x="39513" y="16973"/>
                </a:lnTo>
                <a:lnTo>
                  <a:pt x="36509" y="17221"/>
                </a:lnTo>
                <a:lnTo>
                  <a:pt x="36509" y="11628"/>
                </a:lnTo>
                <a:lnTo>
                  <a:pt x="34277" y="11628"/>
                </a:lnTo>
                <a:lnTo>
                  <a:pt x="34277" y="14631"/>
                </a:lnTo>
                <a:lnTo>
                  <a:pt x="33506" y="14631"/>
                </a:lnTo>
                <a:lnTo>
                  <a:pt x="33506" y="20500"/>
                </a:lnTo>
                <a:lnTo>
                  <a:pt x="31770" y="20583"/>
                </a:lnTo>
                <a:lnTo>
                  <a:pt x="3177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175" name="Shape 175"/>
        <p:cNvGrpSpPr/>
        <p:nvPr/>
      </p:nvGrpSpPr>
      <p:grpSpPr>
        <a:xfrm>
          <a:off x="0" y="0"/>
          <a:ext cx="0" cy="0"/>
          <a:chOff x="0" y="0"/>
          <a:chExt cx="0" cy="0"/>
        </a:xfrm>
      </p:grpSpPr>
      <p:sp>
        <p:nvSpPr>
          <p:cNvPr id="176" name="Google Shape;176;p24"/>
          <p:cNvSpPr txBox="1"/>
          <p:nvPr>
            <p:ph type="title"/>
          </p:nvPr>
        </p:nvSpPr>
        <p:spPr>
          <a:xfrm>
            <a:off x="4712450" y="2019725"/>
            <a:ext cx="3578400" cy="657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300"/>
              <a:buNone/>
              <a:defRPr/>
            </a:lvl1pPr>
            <a:lvl2pPr lvl="1" rtl="0">
              <a:spcBef>
                <a:spcPts val="0"/>
              </a:spcBef>
              <a:spcAft>
                <a:spcPts val="0"/>
              </a:spcAft>
              <a:buSzPts val="2800"/>
              <a:buNone/>
              <a:defRPr>
                <a:latin typeface="Open Sans SemiBold"/>
                <a:ea typeface="Open Sans SemiBold"/>
                <a:cs typeface="Open Sans SemiBold"/>
                <a:sym typeface="Open Sans SemiBold"/>
              </a:defRPr>
            </a:lvl2pPr>
            <a:lvl3pPr lvl="2" rtl="0">
              <a:spcBef>
                <a:spcPts val="0"/>
              </a:spcBef>
              <a:spcAft>
                <a:spcPts val="0"/>
              </a:spcAft>
              <a:buSzPts val="2800"/>
              <a:buNone/>
              <a:defRPr>
                <a:latin typeface="Open Sans SemiBold"/>
                <a:ea typeface="Open Sans SemiBold"/>
                <a:cs typeface="Open Sans SemiBold"/>
                <a:sym typeface="Open Sans SemiBold"/>
              </a:defRPr>
            </a:lvl3pPr>
            <a:lvl4pPr lvl="3" rtl="0">
              <a:spcBef>
                <a:spcPts val="0"/>
              </a:spcBef>
              <a:spcAft>
                <a:spcPts val="0"/>
              </a:spcAft>
              <a:buSzPts val="2800"/>
              <a:buNone/>
              <a:defRPr>
                <a:latin typeface="Open Sans SemiBold"/>
                <a:ea typeface="Open Sans SemiBold"/>
                <a:cs typeface="Open Sans SemiBold"/>
                <a:sym typeface="Open Sans SemiBold"/>
              </a:defRPr>
            </a:lvl4pPr>
            <a:lvl5pPr lvl="4" rtl="0">
              <a:spcBef>
                <a:spcPts val="0"/>
              </a:spcBef>
              <a:spcAft>
                <a:spcPts val="0"/>
              </a:spcAft>
              <a:buSzPts val="2800"/>
              <a:buNone/>
              <a:defRPr>
                <a:latin typeface="Open Sans SemiBold"/>
                <a:ea typeface="Open Sans SemiBold"/>
                <a:cs typeface="Open Sans SemiBold"/>
                <a:sym typeface="Open Sans SemiBold"/>
              </a:defRPr>
            </a:lvl5pPr>
            <a:lvl6pPr lvl="5" rtl="0">
              <a:spcBef>
                <a:spcPts val="0"/>
              </a:spcBef>
              <a:spcAft>
                <a:spcPts val="0"/>
              </a:spcAft>
              <a:buSzPts val="2800"/>
              <a:buNone/>
              <a:defRPr>
                <a:latin typeface="Open Sans SemiBold"/>
                <a:ea typeface="Open Sans SemiBold"/>
                <a:cs typeface="Open Sans SemiBold"/>
                <a:sym typeface="Open Sans SemiBold"/>
              </a:defRPr>
            </a:lvl6pPr>
            <a:lvl7pPr lvl="6" rtl="0">
              <a:spcBef>
                <a:spcPts val="0"/>
              </a:spcBef>
              <a:spcAft>
                <a:spcPts val="0"/>
              </a:spcAft>
              <a:buSzPts val="2800"/>
              <a:buNone/>
              <a:defRPr>
                <a:latin typeface="Open Sans SemiBold"/>
                <a:ea typeface="Open Sans SemiBold"/>
                <a:cs typeface="Open Sans SemiBold"/>
                <a:sym typeface="Open Sans SemiBold"/>
              </a:defRPr>
            </a:lvl7pPr>
            <a:lvl8pPr lvl="7" rtl="0">
              <a:spcBef>
                <a:spcPts val="0"/>
              </a:spcBef>
              <a:spcAft>
                <a:spcPts val="0"/>
              </a:spcAft>
              <a:buSzPts val="2800"/>
              <a:buNone/>
              <a:defRPr>
                <a:latin typeface="Open Sans SemiBold"/>
                <a:ea typeface="Open Sans SemiBold"/>
                <a:cs typeface="Open Sans SemiBold"/>
                <a:sym typeface="Open Sans SemiBold"/>
              </a:defRPr>
            </a:lvl8pPr>
            <a:lvl9pPr lvl="8" rtl="0">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177" name="Google Shape;177;p24"/>
          <p:cNvSpPr txBox="1"/>
          <p:nvPr>
            <p:ph idx="1" type="subTitle"/>
          </p:nvPr>
        </p:nvSpPr>
        <p:spPr>
          <a:xfrm>
            <a:off x="5292075" y="2565775"/>
            <a:ext cx="2998800" cy="558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5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78" name="Google Shape;178;p24"/>
          <p:cNvGrpSpPr/>
          <p:nvPr/>
        </p:nvGrpSpPr>
        <p:grpSpPr>
          <a:xfrm>
            <a:off x="-117094" y="3650325"/>
            <a:ext cx="9323791" cy="2277200"/>
            <a:chOff x="238125" y="1714050"/>
            <a:chExt cx="7143025" cy="2277200"/>
          </a:xfrm>
        </p:grpSpPr>
        <p:sp>
          <p:nvSpPr>
            <p:cNvPr id="179" name="Google Shape;179;p24"/>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4"/>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
    <p:spTree>
      <p:nvGrpSpPr>
        <p:cNvPr id="183" name="Shape 183"/>
        <p:cNvGrpSpPr/>
        <p:nvPr/>
      </p:nvGrpSpPr>
      <p:grpSpPr>
        <a:xfrm>
          <a:off x="0" y="0"/>
          <a:ext cx="0" cy="0"/>
          <a:chOff x="0" y="0"/>
          <a:chExt cx="0" cy="0"/>
        </a:xfrm>
      </p:grpSpPr>
      <p:sp>
        <p:nvSpPr>
          <p:cNvPr id="184" name="Google Shape;184;p25"/>
          <p:cNvSpPr txBox="1"/>
          <p:nvPr>
            <p:ph type="title"/>
          </p:nvPr>
        </p:nvSpPr>
        <p:spPr>
          <a:xfrm>
            <a:off x="874200" y="2068900"/>
            <a:ext cx="2531700" cy="5580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300"/>
              <a:buNone/>
              <a:defRPr/>
            </a:lvl1pPr>
            <a:lvl2pPr lvl="1" rtl="0">
              <a:spcBef>
                <a:spcPts val="0"/>
              </a:spcBef>
              <a:spcAft>
                <a:spcPts val="0"/>
              </a:spcAft>
              <a:buSzPts val="2800"/>
              <a:buNone/>
              <a:defRPr>
                <a:latin typeface="Open Sans SemiBold"/>
                <a:ea typeface="Open Sans SemiBold"/>
                <a:cs typeface="Open Sans SemiBold"/>
                <a:sym typeface="Open Sans SemiBold"/>
              </a:defRPr>
            </a:lvl2pPr>
            <a:lvl3pPr lvl="2" rtl="0">
              <a:spcBef>
                <a:spcPts val="0"/>
              </a:spcBef>
              <a:spcAft>
                <a:spcPts val="0"/>
              </a:spcAft>
              <a:buSzPts val="2800"/>
              <a:buNone/>
              <a:defRPr>
                <a:latin typeface="Open Sans SemiBold"/>
                <a:ea typeface="Open Sans SemiBold"/>
                <a:cs typeface="Open Sans SemiBold"/>
                <a:sym typeface="Open Sans SemiBold"/>
              </a:defRPr>
            </a:lvl3pPr>
            <a:lvl4pPr lvl="3" rtl="0">
              <a:spcBef>
                <a:spcPts val="0"/>
              </a:spcBef>
              <a:spcAft>
                <a:spcPts val="0"/>
              </a:spcAft>
              <a:buSzPts val="2800"/>
              <a:buNone/>
              <a:defRPr>
                <a:latin typeface="Open Sans SemiBold"/>
                <a:ea typeface="Open Sans SemiBold"/>
                <a:cs typeface="Open Sans SemiBold"/>
                <a:sym typeface="Open Sans SemiBold"/>
              </a:defRPr>
            </a:lvl4pPr>
            <a:lvl5pPr lvl="4" rtl="0">
              <a:spcBef>
                <a:spcPts val="0"/>
              </a:spcBef>
              <a:spcAft>
                <a:spcPts val="0"/>
              </a:spcAft>
              <a:buSzPts val="2800"/>
              <a:buNone/>
              <a:defRPr>
                <a:latin typeface="Open Sans SemiBold"/>
                <a:ea typeface="Open Sans SemiBold"/>
                <a:cs typeface="Open Sans SemiBold"/>
                <a:sym typeface="Open Sans SemiBold"/>
              </a:defRPr>
            </a:lvl5pPr>
            <a:lvl6pPr lvl="5" rtl="0">
              <a:spcBef>
                <a:spcPts val="0"/>
              </a:spcBef>
              <a:spcAft>
                <a:spcPts val="0"/>
              </a:spcAft>
              <a:buSzPts val="2800"/>
              <a:buNone/>
              <a:defRPr>
                <a:latin typeface="Open Sans SemiBold"/>
                <a:ea typeface="Open Sans SemiBold"/>
                <a:cs typeface="Open Sans SemiBold"/>
                <a:sym typeface="Open Sans SemiBold"/>
              </a:defRPr>
            </a:lvl6pPr>
            <a:lvl7pPr lvl="6" rtl="0">
              <a:spcBef>
                <a:spcPts val="0"/>
              </a:spcBef>
              <a:spcAft>
                <a:spcPts val="0"/>
              </a:spcAft>
              <a:buSzPts val="2800"/>
              <a:buNone/>
              <a:defRPr>
                <a:latin typeface="Open Sans SemiBold"/>
                <a:ea typeface="Open Sans SemiBold"/>
                <a:cs typeface="Open Sans SemiBold"/>
                <a:sym typeface="Open Sans SemiBold"/>
              </a:defRPr>
            </a:lvl7pPr>
            <a:lvl8pPr lvl="7" rtl="0">
              <a:spcBef>
                <a:spcPts val="0"/>
              </a:spcBef>
              <a:spcAft>
                <a:spcPts val="0"/>
              </a:spcAft>
              <a:buSzPts val="2800"/>
              <a:buNone/>
              <a:defRPr>
                <a:latin typeface="Open Sans SemiBold"/>
                <a:ea typeface="Open Sans SemiBold"/>
                <a:cs typeface="Open Sans SemiBold"/>
                <a:sym typeface="Open Sans SemiBold"/>
              </a:defRPr>
            </a:lvl8pPr>
            <a:lvl9pPr lvl="8" rtl="0">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185" name="Google Shape;185;p25"/>
          <p:cNvSpPr txBox="1"/>
          <p:nvPr>
            <p:ph idx="1" type="subTitle"/>
          </p:nvPr>
        </p:nvSpPr>
        <p:spPr>
          <a:xfrm>
            <a:off x="874200" y="2559350"/>
            <a:ext cx="3159300" cy="558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Font typeface="Josefin Sans"/>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6" name="Google Shape;186;p25"/>
          <p:cNvGrpSpPr/>
          <p:nvPr/>
        </p:nvGrpSpPr>
        <p:grpSpPr>
          <a:xfrm flipH="1">
            <a:off x="-117094" y="3650325"/>
            <a:ext cx="9323791" cy="2277200"/>
            <a:chOff x="238125" y="1714050"/>
            <a:chExt cx="7143025" cy="2277200"/>
          </a:xfrm>
        </p:grpSpPr>
        <p:sp>
          <p:nvSpPr>
            <p:cNvPr id="187" name="Google Shape;187;p25"/>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5"/>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8">
    <p:spTree>
      <p:nvGrpSpPr>
        <p:cNvPr id="191" name="Shape 191"/>
        <p:cNvGrpSpPr/>
        <p:nvPr/>
      </p:nvGrpSpPr>
      <p:grpSpPr>
        <a:xfrm>
          <a:off x="0" y="0"/>
          <a:ext cx="0" cy="0"/>
          <a:chOff x="0" y="0"/>
          <a:chExt cx="0" cy="0"/>
        </a:xfrm>
      </p:grpSpPr>
      <p:sp>
        <p:nvSpPr>
          <p:cNvPr id="192" name="Google Shape;192;p26"/>
          <p:cNvSpPr txBox="1"/>
          <p:nvPr>
            <p:ph type="title"/>
          </p:nvPr>
        </p:nvSpPr>
        <p:spPr>
          <a:xfrm>
            <a:off x="630000" y="445025"/>
            <a:ext cx="3675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6"/>
          <p:cNvSpPr txBox="1"/>
          <p:nvPr>
            <p:ph idx="1" type="subTitle"/>
          </p:nvPr>
        </p:nvSpPr>
        <p:spPr>
          <a:xfrm>
            <a:off x="420775" y="1399150"/>
            <a:ext cx="5921100" cy="2280600"/>
          </a:xfrm>
          <a:prstGeom prst="rect">
            <a:avLst/>
          </a:prstGeom>
        </p:spPr>
        <p:txBody>
          <a:bodyPr anchorCtr="0" anchor="ctr" bIns="91425" lIns="91425" spcFirstLastPara="1" rIns="91425" wrap="square" tIns="91425">
            <a:normAutofit/>
          </a:bodyPr>
          <a:lstStyle>
            <a:lvl1pPr lvl="0" marR="38100" rtl="0">
              <a:lnSpc>
                <a:spcPct val="100000"/>
              </a:lnSpc>
              <a:spcBef>
                <a:spcPts val="0"/>
              </a:spcBef>
              <a:spcAft>
                <a:spcPts val="0"/>
              </a:spcAft>
              <a:buClr>
                <a:schemeClr val="accent1"/>
              </a:buClr>
              <a:buSzPts val="1400"/>
              <a:buChar char="●"/>
              <a:defRPr b="0"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94" name="Google Shape;194;p26"/>
          <p:cNvSpPr/>
          <p:nvPr/>
        </p:nvSpPr>
        <p:spPr>
          <a:xfrm flipH="1">
            <a:off x="-135150" y="3084500"/>
            <a:ext cx="9841758" cy="2386196"/>
          </a:xfrm>
          <a:custGeom>
            <a:rect b="b" l="l" r="r" t="t"/>
            <a:pathLst>
              <a:path extrusionOk="0" h="50949" w="185606">
                <a:moveTo>
                  <a:pt x="32597" y="0"/>
                </a:moveTo>
                <a:lnTo>
                  <a:pt x="32597" y="882"/>
                </a:lnTo>
                <a:lnTo>
                  <a:pt x="31715" y="1213"/>
                </a:lnTo>
                <a:lnTo>
                  <a:pt x="30475" y="28932"/>
                </a:lnTo>
                <a:lnTo>
                  <a:pt x="30117" y="28657"/>
                </a:lnTo>
                <a:cubicBezTo>
                  <a:pt x="30117" y="28657"/>
                  <a:pt x="29649" y="26535"/>
                  <a:pt x="27582" y="26535"/>
                </a:cubicBezTo>
                <a:cubicBezTo>
                  <a:pt x="25516" y="26535"/>
                  <a:pt x="25295" y="26067"/>
                  <a:pt x="25295" y="26067"/>
                </a:cubicBezTo>
                <a:lnTo>
                  <a:pt x="23118" y="26011"/>
                </a:lnTo>
                <a:lnTo>
                  <a:pt x="23118" y="26755"/>
                </a:lnTo>
                <a:lnTo>
                  <a:pt x="22319" y="27224"/>
                </a:lnTo>
                <a:lnTo>
                  <a:pt x="21686" y="25681"/>
                </a:lnTo>
                <a:lnTo>
                  <a:pt x="18407" y="23504"/>
                </a:lnTo>
                <a:lnTo>
                  <a:pt x="14962" y="25571"/>
                </a:lnTo>
                <a:lnTo>
                  <a:pt x="14962" y="26370"/>
                </a:lnTo>
                <a:lnTo>
                  <a:pt x="14549" y="26370"/>
                </a:lnTo>
                <a:lnTo>
                  <a:pt x="14549" y="27114"/>
                </a:lnTo>
                <a:lnTo>
                  <a:pt x="14108" y="27224"/>
                </a:lnTo>
                <a:lnTo>
                  <a:pt x="14329" y="28546"/>
                </a:lnTo>
                <a:lnTo>
                  <a:pt x="13778" y="28436"/>
                </a:lnTo>
                <a:lnTo>
                  <a:pt x="13778" y="39017"/>
                </a:lnTo>
                <a:lnTo>
                  <a:pt x="12896" y="39072"/>
                </a:lnTo>
                <a:lnTo>
                  <a:pt x="12896" y="27389"/>
                </a:lnTo>
                <a:lnTo>
                  <a:pt x="11463" y="27114"/>
                </a:lnTo>
                <a:lnTo>
                  <a:pt x="11463" y="24000"/>
                </a:lnTo>
                <a:lnTo>
                  <a:pt x="2618" y="24358"/>
                </a:lnTo>
                <a:lnTo>
                  <a:pt x="2618" y="32955"/>
                </a:lnTo>
                <a:lnTo>
                  <a:pt x="1378" y="35159"/>
                </a:lnTo>
                <a:lnTo>
                  <a:pt x="965" y="36289"/>
                </a:lnTo>
                <a:lnTo>
                  <a:pt x="965" y="38714"/>
                </a:lnTo>
                <a:lnTo>
                  <a:pt x="276" y="38879"/>
                </a:lnTo>
                <a:lnTo>
                  <a:pt x="0" y="40037"/>
                </a:lnTo>
                <a:lnTo>
                  <a:pt x="386" y="50948"/>
                </a:lnTo>
                <a:lnTo>
                  <a:pt x="185606" y="48000"/>
                </a:lnTo>
                <a:lnTo>
                  <a:pt x="185137" y="31660"/>
                </a:lnTo>
                <a:lnTo>
                  <a:pt x="184283" y="31247"/>
                </a:lnTo>
                <a:lnTo>
                  <a:pt x="183539" y="31247"/>
                </a:lnTo>
                <a:lnTo>
                  <a:pt x="183319" y="30448"/>
                </a:lnTo>
                <a:lnTo>
                  <a:pt x="182850" y="30448"/>
                </a:lnTo>
                <a:lnTo>
                  <a:pt x="182850" y="25323"/>
                </a:lnTo>
                <a:lnTo>
                  <a:pt x="179874" y="25323"/>
                </a:lnTo>
                <a:lnTo>
                  <a:pt x="179874" y="24110"/>
                </a:lnTo>
                <a:lnTo>
                  <a:pt x="173041" y="23256"/>
                </a:lnTo>
                <a:lnTo>
                  <a:pt x="173041" y="23256"/>
                </a:lnTo>
                <a:lnTo>
                  <a:pt x="173316" y="25157"/>
                </a:lnTo>
                <a:lnTo>
                  <a:pt x="168136" y="25626"/>
                </a:lnTo>
                <a:lnTo>
                  <a:pt x="168136" y="32404"/>
                </a:lnTo>
                <a:lnTo>
                  <a:pt x="164141" y="32817"/>
                </a:lnTo>
                <a:lnTo>
                  <a:pt x="164141" y="29593"/>
                </a:lnTo>
                <a:lnTo>
                  <a:pt x="162873" y="29649"/>
                </a:lnTo>
                <a:lnTo>
                  <a:pt x="162295" y="28491"/>
                </a:lnTo>
                <a:lnTo>
                  <a:pt x="159291" y="28602"/>
                </a:lnTo>
                <a:lnTo>
                  <a:pt x="159291" y="29373"/>
                </a:lnTo>
                <a:lnTo>
                  <a:pt x="158740" y="29538"/>
                </a:lnTo>
                <a:lnTo>
                  <a:pt x="157583" y="29649"/>
                </a:lnTo>
                <a:lnTo>
                  <a:pt x="157583" y="31660"/>
                </a:lnTo>
                <a:lnTo>
                  <a:pt x="150915" y="31550"/>
                </a:lnTo>
                <a:lnTo>
                  <a:pt x="150915" y="34305"/>
                </a:lnTo>
                <a:lnTo>
                  <a:pt x="150061" y="34360"/>
                </a:lnTo>
                <a:lnTo>
                  <a:pt x="150061" y="35270"/>
                </a:lnTo>
                <a:lnTo>
                  <a:pt x="148104" y="34195"/>
                </a:lnTo>
                <a:lnTo>
                  <a:pt x="144137" y="34002"/>
                </a:lnTo>
                <a:lnTo>
                  <a:pt x="144137" y="24992"/>
                </a:lnTo>
                <a:lnTo>
                  <a:pt x="143448" y="23559"/>
                </a:lnTo>
                <a:lnTo>
                  <a:pt x="140995" y="23669"/>
                </a:lnTo>
                <a:lnTo>
                  <a:pt x="140472" y="25047"/>
                </a:lnTo>
                <a:lnTo>
                  <a:pt x="140472" y="26204"/>
                </a:lnTo>
                <a:lnTo>
                  <a:pt x="138763" y="24138"/>
                </a:lnTo>
                <a:lnTo>
                  <a:pt x="138763" y="22347"/>
                </a:lnTo>
                <a:lnTo>
                  <a:pt x="137827" y="21024"/>
                </a:lnTo>
                <a:lnTo>
                  <a:pt x="136972" y="22347"/>
                </a:lnTo>
                <a:lnTo>
                  <a:pt x="136972" y="23890"/>
                </a:lnTo>
                <a:lnTo>
                  <a:pt x="135650" y="24193"/>
                </a:lnTo>
                <a:lnTo>
                  <a:pt x="133170" y="27003"/>
                </a:lnTo>
                <a:lnTo>
                  <a:pt x="133170" y="31991"/>
                </a:lnTo>
                <a:lnTo>
                  <a:pt x="129781" y="32046"/>
                </a:lnTo>
                <a:lnTo>
                  <a:pt x="128927" y="33892"/>
                </a:lnTo>
                <a:lnTo>
                  <a:pt x="128017" y="32156"/>
                </a:lnTo>
                <a:lnTo>
                  <a:pt x="128017" y="30393"/>
                </a:lnTo>
                <a:lnTo>
                  <a:pt x="126419" y="30337"/>
                </a:lnTo>
                <a:lnTo>
                  <a:pt x="126419" y="29704"/>
                </a:lnTo>
                <a:lnTo>
                  <a:pt x="125537" y="29704"/>
                </a:lnTo>
                <a:lnTo>
                  <a:pt x="125537" y="25405"/>
                </a:lnTo>
                <a:lnTo>
                  <a:pt x="124959" y="24138"/>
                </a:lnTo>
                <a:lnTo>
                  <a:pt x="123664" y="21024"/>
                </a:lnTo>
                <a:lnTo>
                  <a:pt x="123664" y="19261"/>
                </a:lnTo>
                <a:lnTo>
                  <a:pt x="123030" y="19261"/>
                </a:lnTo>
                <a:lnTo>
                  <a:pt x="123030" y="20969"/>
                </a:lnTo>
                <a:lnTo>
                  <a:pt x="121404" y="24551"/>
                </a:lnTo>
                <a:lnTo>
                  <a:pt x="120881" y="26535"/>
                </a:lnTo>
                <a:lnTo>
                  <a:pt x="120881" y="32955"/>
                </a:lnTo>
                <a:lnTo>
                  <a:pt x="120412" y="32900"/>
                </a:lnTo>
                <a:lnTo>
                  <a:pt x="120412" y="21603"/>
                </a:lnTo>
                <a:lnTo>
                  <a:pt x="111402" y="21134"/>
                </a:lnTo>
                <a:lnTo>
                  <a:pt x="110024" y="21355"/>
                </a:lnTo>
                <a:lnTo>
                  <a:pt x="110024" y="25791"/>
                </a:lnTo>
                <a:lnTo>
                  <a:pt x="108178" y="26067"/>
                </a:lnTo>
                <a:lnTo>
                  <a:pt x="107682" y="29759"/>
                </a:lnTo>
                <a:lnTo>
                  <a:pt x="105946" y="29869"/>
                </a:lnTo>
                <a:lnTo>
                  <a:pt x="105946" y="26149"/>
                </a:lnTo>
                <a:lnTo>
                  <a:pt x="97349" y="26177"/>
                </a:lnTo>
                <a:lnTo>
                  <a:pt x="97349" y="35104"/>
                </a:lnTo>
                <a:lnTo>
                  <a:pt x="96826" y="35022"/>
                </a:lnTo>
                <a:lnTo>
                  <a:pt x="96826" y="22815"/>
                </a:lnTo>
                <a:lnTo>
                  <a:pt x="92638" y="22677"/>
                </a:lnTo>
                <a:lnTo>
                  <a:pt x="92638" y="34112"/>
                </a:lnTo>
                <a:lnTo>
                  <a:pt x="91784" y="33616"/>
                </a:lnTo>
                <a:lnTo>
                  <a:pt x="90681" y="33616"/>
                </a:lnTo>
                <a:lnTo>
                  <a:pt x="89717" y="34526"/>
                </a:lnTo>
                <a:lnTo>
                  <a:pt x="89717" y="21493"/>
                </a:lnTo>
                <a:lnTo>
                  <a:pt x="88009" y="20501"/>
                </a:lnTo>
                <a:lnTo>
                  <a:pt x="85060" y="20335"/>
                </a:lnTo>
                <a:lnTo>
                  <a:pt x="85060" y="23669"/>
                </a:lnTo>
                <a:lnTo>
                  <a:pt x="79274" y="23835"/>
                </a:lnTo>
                <a:lnTo>
                  <a:pt x="79274" y="27224"/>
                </a:lnTo>
                <a:lnTo>
                  <a:pt x="77207" y="26866"/>
                </a:lnTo>
                <a:lnTo>
                  <a:pt x="77207" y="15100"/>
                </a:lnTo>
                <a:lnTo>
                  <a:pt x="71917" y="15100"/>
                </a:lnTo>
                <a:lnTo>
                  <a:pt x="71917" y="12014"/>
                </a:lnTo>
                <a:lnTo>
                  <a:pt x="63871" y="12014"/>
                </a:lnTo>
                <a:lnTo>
                  <a:pt x="63127" y="31825"/>
                </a:lnTo>
                <a:lnTo>
                  <a:pt x="62108" y="31770"/>
                </a:lnTo>
                <a:lnTo>
                  <a:pt x="62108" y="37915"/>
                </a:lnTo>
                <a:lnTo>
                  <a:pt x="60206" y="37667"/>
                </a:lnTo>
                <a:lnTo>
                  <a:pt x="60206" y="23724"/>
                </a:lnTo>
                <a:lnTo>
                  <a:pt x="59793" y="20335"/>
                </a:lnTo>
                <a:lnTo>
                  <a:pt x="59793" y="19371"/>
                </a:lnTo>
                <a:lnTo>
                  <a:pt x="56983" y="19426"/>
                </a:lnTo>
                <a:lnTo>
                  <a:pt x="56652" y="21437"/>
                </a:lnTo>
                <a:lnTo>
                  <a:pt x="56294" y="24358"/>
                </a:lnTo>
                <a:lnTo>
                  <a:pt x="56294" y="32762"/>
                </a:lnTo>
                <a:lnTo>
                  <a:pt x="54117" y="32569"/>
                </a:lnTo>
                <a:lnTo>
                  <a:pt x="53593" y="32569"/>
                </a:lnTo>
                <a:lnTo>
                  <a:pt x="53593" y="30668"/>
                </a:lnTo>
                <a:lnTo>
                  <a:pt x="52794" y="30613"/>
                </a:lnTo>
                <a:lnTo>
                  <a:pt x="52794" y="30007"/>
                </a:lnTo>
                <a:lnTo>
                  <a:pt x="51472" y="28602"/>
                </a:lnTo>
                <a:lnTo>
                  <a:pt x="49350" y="28602"/>
                </a:lnTo>
                <a:lnTo>
                  <a:pt x="47504" y="28767"/>
                </a:lnTo>
                <a:lnTo>
                  <a:pt x="46540" y="30007"/>
                </a:lnTo>
                <a:lnTo>
                  <a:pt x="46540" y="30613"/>
                </a:lnTo>
                <a:lnTo>
                  <a:pt x="45851" y="30668"/>
                </a:lnTo>
                <a:lnTo>
                  <a:pt x="45851" y="32569"/>
                </a:lnTo>
                <a:lnTo>
                  <a:pt x="45382" y="32514"/>
                </a:lnTo>
                <a:lnTo>
                  <a:pt x="45382" y="38604"/>
                </a:lnTo>
                <a:lnTo>
                  <a:pt x="44831" y="38466"/>
                </a:lnTo>
                <a:lnTo>
                  <a:pt x="44831" y="35766"/>
                </a:lnTo>
                <a:lnTo>
                  <a:pt x="43949" y="35600"/>
                </a:lnTo>
                <a:cubicBezTo>
                  <a:pt x="43949" y="35600"/>
                  <a:pt x="44197" y="34167"/>
                  <a:pt x="43949" y="34167"/>
                </a:cubicBezTo>
                <a:cubicBezTo>
                  <a:pt x="43729" y="34167"/>
                  <a:pt x="42820" y="34223"/>
                  <a:pt x="42820" y="34223"/>
                </a:cubicBezTo>
                <a:lnTo>
                  <a:pt x="42820" y="35490"/>
                </a:lnTo>
                <a:lnTo>
                  <a:pt x="42406" y="35435"/>
                </a:lnTo>
                <a:lnTo>
                  <a:pt x="42406" y="25102"/>
                </a:lnTo>
                <a:lnTo>
                  <a:pt x="39320" y="25047"/>
                </a:lnTo>
                <a:lnTo>
                  <a:pt x="38494" y="1488"/>
                </a:lnTo>
                <a:lnTo>
                  <a:pt x="37695" y="1213"/>
                </a:lnTo>
                <a:lnTo>
                  <a:pt x="3769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196" name="Shape 196"/>
        <p:cNvGrpSpPr/>
        <p:nvPr/>
      </p:nvGrpSpPr>
      <p:grpSpPr>
        <a:xfrm>
          <a:off x="0" y="0"/>
          <a:ext cx="0" cy="0"/>
          <a:chOff x="0" y="0"/>
          <a:chExt cx="0" cy="0"/>
        </a:xfrm>
      </p:grpSpPr>
      <p:sp>
        <p:nvSpPr>
          <p:cNvPr id="197" name="Google Shape;197;p27"/>
          <p:cNvSpPr txBox="1"/>
          <p:nvPr>
            <p:ph type="title"/>
          </p:nvPr>
        </p:nvSpPr>
        <p:spPr>
          <a:xfrm>
            <a:off x="540000" y="445025"/>
            <a:ext cx="21204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98" name="Google Shape;198;p27"/>
          <p:cNvSpPr txBox="1"/>
          <p:nvPr>
            <p:ph idx="1" type="subTitle"/>
          </p:nvPr>
        </p:nvSpPr>
        <p:spPr>
          <a:xfrm>
            <a:off x="5058813" y="36970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2pPr>
            <a:lvl3pPr lvl="2"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3pPr>
            <a:lvl4pPr lvl="3"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4pPr>
            <a:lvl5pPr lvl="4"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5pPr>
            <a:lvl6pPr lvl="5"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6pPr>
            <a:lvl7pPr lvl="6"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7pPr>
            <a:lvl8pPr lvl="7"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8pPr>
            <a:lvl9pPr lvl="8"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9pPr>
          </a:lstStyle>
          <a:p/>
        </p:txBody>
      </p:sp>
      <p:sp>
        <p:nvSpPr>
          <p:cNvPr id="199" name="Google Shape;199;p27"/>
          <p:cNvSpPr txBox="1"/>
          <p:nvPr>
            <p:ph idx="2" type="subTitle"/>
          </p:nvPr>
        </p:nvSpPr>
        <p:spPr>
          <a:xfrm>
            <a:off x="5093025" y="3960825"/>
            <a:ext cx="2247600" cy="62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0" name="Google Shape;200;p27"/>
          <p:cNvSpPr txBox="1"/>
          <p:nvPr>
            <p:ph idx="3" type="subTitle"/>
          </p:nvPr>
        </p:nvSpPr>
        <p:spPr>
          <a:xfrm>
            <a:off x="1769188" y="3697013"/>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2pPr>
            <a:lvl3pPr lvl="2"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3pPr>
            <a:lvl4pPr lvl="3"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4pPr>
            <a:lvl5pPr lvl="4"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5pPr>
            <a:lvl6pPr lvl="5"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6pPr>
            <a:lvl7pPr lvl="6"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7pPr>
            <a:lvl8pPr lvl="7"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8pPr>
            <a:lvl9pPr lvl="8"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9pPr>
          </a:lstStyle>
          <a:p/>
        </p:txBody>
      </p:sp>
      <p:sp>
        <p:nvSpPr>
          <p:cNvPr id="201" name="Google Shape;201;p27"/>
          <p:cNvSpPr txBox="1"/>
          <p:nvPr>
            <p:ph idx="4" type="subTitle"/>
          </p:nvPr>
        </p:nvSpPr>
        <p:spPr>
          <a:xfrm>
            <a:off x="1803475" y="3960825"/>
            <a:ext cx="2247600" cy="62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 name="Google Shape;202;p27"/>
          <p:cNvSpPr/>
          <p:nvPr/>
        </p:nvSpPr>
        <p:spPr>
          <a:xfrm>
            <a:off x="-47700" y="3259775"/>
            <a:ext cx="9388618" cy="1923542"/>
          </a:xfrm>
          <a:custGeom>
            <a:rect b="b" l="l" r="r" t="t"/>
            <a:pathLst>
              <a:path extrusionOk="0" h="55302" w="192439">
                <a:moveTo>
                  <a:pt x="164388" y="0"/>
                </a:moveTo>
                <a:lnTo>
                  <a:pt x="164388" y="5649"/>
                </a:lnTo>
                <a:lnTo>
                  <a:pt x="163865" y="5814"/>
                </a:lnTo>
                <a:cubicBezTo>
                  <a:pt x="163865" y="5814"/>
                  <a:pt x="164030" y="9727"/>
                  <a:pt x="163452" y="10857"/>
                </a:cubicBezTo>
                <a:cubicBezTo>
                  <a:pt x="162873" y="12014"/>
                  <a:pt x="163011" y="12289"/>
                  <a:pt x="163011" y="12289"/>
                </a:cubicBezTo>
                <a:lnTo>
                  <a:pt x="162487" y="12289"/>
                </a:lnTo>
                <a:lnTo>
                  <a:pt x="162487" y="14604"/>
                </a:lnTo>
                <a:lnTo>
                  <a:pt x="161688" y="14659"/>
                </a:lnTo>
                <a:lnTo>
                  <a:pt x="161688" y="18159"/>
                </a:lnTo>
                <a:lnTo>
                  <a:pt x="161165" y="18159"/>
                </a:lnTo>
                <a:lnTo>
                  <a:pt x="161165" y="33699"/>
                </a:lnTo>
                <a:lnTo>
                  <a:pt x="160641" y="33589"/>
                </a:lnTo>
                <a:lnTo>
                  <a:pt x="160641" y="32404"/>
                </a:lnTo>
                <a:lnTo>
                  <a:pt x="158878" y="31412"/>
                </a:lnTo>
                <a:lnTo>
                  <a:pt x="158189" y="34691"/>
                </a:lnTo>
                <a:lnTo>
                  <a:pt x="156453" y="35380"/>
                </a:lnTo>
                <a:lnTo>
                  <a:pt x="156453" y="34801"/>
                </a:lnTo>
                <a:lnTo>
                  <a:pt x="154744" y="34801"/>
                </a:lnTo>
                <a:lnTo>
                  <a:pt x="154744" y="29456"/>
                </a:lnTo>
                <a:lnTo>
                  <a:pt x="150088" y="29456"/>
                </a:lnTo>
                <a:lnTo>
                  <a:pt x="150088" y="34526"/>
                </a:lnTo>
                <a:lnTo>
                  <a:pt x="149454" y="34443"/>
                </a:lnTo>
                <a:lnTo>
                  <a:pt x="149454" y="33203"/>
                </a:lnTo>
                <a:lnTo>
                  <a:pt x="148655" y="33065"/>
                </a:lnTo>
                <a:lnTo>
                  <a:pt x="148655" y="33947"/>
                </a:lnTo>
                <a:lnTo>
                  <a:pt x="148297" y="33947"/>
                </a:lnTo>
                <a:lnTo>
                  <a:pt x="148021" y="35022"/>
                </a:lnTo>
                <a:lnTo>
                  <a:pt x="147277" y="34967"/>
                </a:lnTo>
                <a:lnTo>
                  <a:pt x="147277" y="36014"/>
                </a:lnTo>
                <a:lnTo>
                  <a:pt x="146120" y="36289"/>
                </a:lnTo>
                <a:lnTo>
                  <a:pt x="146120" y="36758"/>
                </a:lnTo>
                <a:lnTo>
                  <a:pt x="145844" y="33837"/>
                </a:lnTo>
                <a:lnTo>
                  <a:pt x="145486" y="27913"/>
                </a:lnTo>
                <a:cubicBezTo>
                  <a:pt x="145156" y="27692"/>
                  <a:pt x="145156" y="26866"/>
                  <a:pt x="145156" y="26866"/>
                </a:cubicBezTo>
                <a:cubicBezTo>
                  <a:pt x="144742" y="26811"/>
                  <a:pt x="144687" y="25157"/>
                  <a:pt x="144687" y="25157"/>
                </a:cubicBezTo>
                <a:lnTo>
                  <a:pt x="143613" y="25157"/>
                </a:lnTo>
                <a:lnTo>
                  <a:pt x="143613" y="24579"/>
                </a:lnTo>
                <a:lnTo>
                  <a:pt x="142510" y="24468"/>
                </a:lnTo>
                <a:lnTo>
                  <a:pt x="142510" y="25212"/>
                </a:lnTo>
                <a:lnTo>
                  <a:pt x="141877" y="25157"/>
                </a:lnTo>
                <a:lnTo>
                  <a:pt x="141877" y="18737"/>
                </a:lnTo>
                <a:lnTo>
                  <a:pt x="140499" y="18737"/>
                </a:lnTo>
                <a:lnTo>
                  <a:pt x="140499" y="13171"/>
                </a:lnTo>
                <a:lnTo>
                  <a:pt x="140168" y="13226"/>
                </a:lnTo>
                <a:lnTo>
                  <a:pt x="140168" y="10581"/>
                </a:lnTo>
                <a:lnTo>
                  <a:pt x="137055" y="10471"/>
                </a:lnTo>
                <a:lnTo>
                  <a:pt x="136476" y="10636"/>
                </a:lnTo>
                <a:lnTo>
                  <a:pt x="136476" y="12179"/>
                </a:lnTo>
                <a:lnTo>
                  <a:pt x="136035" y="12179"/>
                </a:lnTo>
                <a:lnTo>
                  <a:pt x="135098" y="12537"/>
                </a:lnTo>
                <a:lnTo>
                  <a:pt x="135098" y="16781"/>
                </a:lnTo>
                <a:lnTo>
                  <a:pt x="134024" y="16781"/>
                </a:lnTo>
                <a:lnTo>
                  <a:pt x="134024" y="12923"/>
                </a:lnTo>
                <a:lnTo>
                  <a:pt x="132977" y="12923"/>
                </a:lnTo>
                <a:lnTo>
                  <a:pt x="132977" y="10912"/>
                </a:lnTo>
                <a:lnTo>
                  <a:pt x="128954" y="11105"/>
                </a:lnTo>
                <a:lnTo>
                  <a:pt x="128954" y="13557"/>
                </a:lnTo>
                <a:lnTo>
                  <a:pt x="128458" y="13805"/>
                </a:lnTo>
                <a:lnTo>
                  <a:pt x="128458" y="20611"/>
                </a:lnTo>
                <a:lnTo>
                  <a:pt x="128044" y="20969"/>
                </a:lnTo>
                <a:lnTo>
                  <a:pt x="128044" y="26370"/>
                </a:lnTo>
                <a:lnTo>
                  <a:pt x="126997" y="26370"/>
                </a:lnTo>
                <a:lnTo>
                  <a:pt x="126997" y="24579"/>
                </a:lnTo>
                <a:lnTo>
                  <a:pt x="125399" y="24689"/>
                </a:lnTo>
                <a:lnTo>
                  <a:pt x="125399" y="26315"/>
                </a:lnTo>
                <a:lnTo>
                  <a:pt x="124931" y="26370"/>
                </a:lnTo>
                <a:lnTo>
                  <a:pt x="124931" y="20390"/>
                </a:lnTo>
                <a:lnTo>
                  <a:pt x="124435" y="20280"/>
                </a:lnTo>
                <a:lnTo>
                  <a:pt x="124435" y="18103"/>
                </a:lnTo>
                <a:lnTo>
                  <a:pt x="123636" y="17911"/>
                </a:lnTo>
                <a:lnTo>
                  <a:pt x="123636" y="12345"/>
                </a:lnTo>
                <a:lnTo>
                  <a:pt x="123333" y="12345"/>
                </a:lnTo>
                <a:lnTo>
                  <a:pt x="122947" y="14246"/>
                </a:lnTo>
                <a:lnTo>
                  <a:pt x="119613" y="13915"/>
                </a:lnTo>
                <a:lnTo>
                  <a:pt x="119613" y="10223"/>
                </a:lnTo>
                <a:lnTo>
                  <a:pt x="115590" y="10113"/>
                </a:lnTo>
                <a:lnTo>
                  <a:pt x="115590" y="8790"/>
                </a:lnTo>
                <a:lnTo>
                  <a:pt x="112834" y="8625"/>
                </a:lnTo>
                <a:lnTo>
                  <a:pt x="111236" y="9093"/>
                </a:lnTo>
                <a:lnTo>
                  <a:pt x="111236" y="10802"/>
                </a:lnTo>
                <a:lnTo>
                  <a:pt x="110878" y="11050"/>
                </a:lnTo>
                <a:lnTo>
                  <a:pt x="110878" y="18379"/>
                </a:lnTo>
                <a:lnTo>
                  <a:pt x="110410" y="18379"/>
                </a:lnTo>
                <a:lnTo>
                  <a:pt x="110410" y="19233"/>
                </a:lnTo>
                <a:lnTo>
                  <a:pt x="109914" y="19316"/>
                </a:lnTo>
                <a:lnTo>
                  <a:pt x="109914" y="21245"/>
                </a:lnTo>
                <a:lnTo>
                  <a:pt x="108013" y="21382"/>
                </a:lnTo>
                <a:lnTo>
                  <a:pt x="108013" y="17800"/>
                </a:lnTo>
                <a:lnTo>
                  <a:pt x="100270" y="17745"/>
                </a:lnTo>
                <a:lnTo>
                  <a:pt x="100270" y="21437"/>
                </a:lnTo>
                <a:lnTo>
                  <a:pt x="98313" y="21300"/>
                </a:lnTo>
                <a:lnTo>
                  <a:pt x="98313" y="22815"/>
                </a:lnTo>
                <a:lnTo>
                  <a:pt x="97377" y="22870"/>
                </a:lnTo>
                <a:lnTo>
                  <a:pt x="97377" y="27499"/>
                </a:lnTo>
                <a:lnTo>
                  <a:pt x="96798" y="25956"/>
                </a:lnTo>
                <a:lnTo>
                  <a:pt x="96412" y="25681"/>
                </a:lnTo>
                <a:lnTo>
                  <a:pt x="95944" y="23780"/>
                </a:lnTo>
                <a:lnTo>
                  <a:pt x="94924" y="23669"/>
                </a:lnTo>
                <a:lnTo>
                  <a:pt x="94924" y="20335"/>
                </a:lnTo>
                <a:lnTo>
                  <a:pt x="95503" y="19977"/>
                </a:lnTo>
                <a:lnTo>
                  <a:pt x="95393" y="17415"/>
                </a:lnTo>
                <a:lnTo>
                  <a:pt x="93547" y="17359"/>
                </a:lnTo>
                <a:lnTo>
                  <a:pt x="93547" y="12537"/>
                </a:lnTo>
                <a:lnTo>
                  <a:pt x="92444" y="11849"/>
                </a:lnTo>
                <a:lnTo>
                  <a:pt x="92224" y="1791"/>
                </a:lnTo>
                <a:lnTo>
                  <a:pt x="91811" y="11601"/>
                </a:lnTo>
                <a:lnTo>
                  <a:pt x="90378" y="10857"/>
                </a:lnTo>
                <a:lnTo>
                  <a:pt x="90378" y="13860"/>
                </a:lnTo>
                <a:lnTo>
                  <a:pt x="87788" y="14935"/>
                </a:lnTo>
                <a:lnTo>
                  <a:pt x="87347" y="22237"/>
                </a:lnTo>
                <a:lnTo>
                  <a:pt x="86465" y="22925"/>
                </a:lnTo>
                <a:lnTo>
                  <a:pt x="86465" y="27444"/>
                </a:lnTo>
                <a:lnTo>
                  <a:pt x="84702" y="27499"/>
                </a:lnTo>
                <a:lnTo>
                  <a:pt x="84343" y="22925"/>
                </a:lnTo>
                <a:lnTo>
                  <a:pt x="83159" y="17304"/>
                </a:lnTo>
                <a:lnTo>
                  <a:pt x="81836" y="22622"/>
                </a:lnTo>
                <a:lnTo>
                  <a:pt x="81836" y="24413"/>
                </a:lnTo>
                <a:lnTo>
                  <a:pt x="78309" y="24413"/>
                </a:lnTo>
                <a:lnTo>
                  <a:pt x="78309" y="28657"/>
                </a:lnTo>
                <a:lnTo>
                  <a:pt x="76821" y="30255"/>
                </a:lnTo>
                <a:lnTo>
                  <a:pt x="76821" y="15982"/>
                </a:lnTo>
                <a:lnTo>
                  <a:pt x="75113" y="17056"/>
                </a:lnTo>
                <a:lnTo>
                  <a:pt x="72357" y="17056"/>
                </a:lnTo>
                <a:lnTo>
                  <a:pt x="71421" y="15789"/>
                </a:lnTo>
                <a:lnTo>
                  <a:pt x="71421" y="17056"/>
                </a:lnTo>
                <a:lnTo>
                  <a:pt x="69409" y="16092"/>
                </a:lnTo>
                <a:lnTo>
                  <a:pt x="69134" y="27582"/>
                </a:lnTo>
                <a:lnTo>
                  <a:pt x="67122" y="27582"/>
                </a:lnTo>
                <a:lnTo>
                  <a:pt x="66819" y="29456"/>
                </a:lnTo>
                <a:cubicBezTo>
                  <a:pt x="66488" y="29290"/>
                  <a:pt x="66378" y="25212"/>
                  <a:pt x="66378" y="25212"/>
                </a:cubicBezTo>
                <a:lnTo>
                  <a:pt x="65221" y="24992"/>
                </a:lnTo>
                <a:lnTo>
                  <a:pt x="65221" y="22981"/>
                </a:lnTo>
                <a:lnTo>
                  <a:pt x="64312" y="22402"/>
                </a:lnTo>
                <a:lnTo>
                  <a:pt x="64008" y="21190"/>
                </a:lnTo>
                <a:lnTo>
                  <a:pt x="62768" y="20749"/>
                </a:lnTo>
                <a:lnTo>
                  <a:pt x="62768" y="19757"/>
                </a:lnTo>
                <a:lnTo>
                  <a:pt x="61308" y="19867"/>
                </a:lnTo>
                <a:lnTo>
                  <a:pt x="60289" y="21493"/>
                </a:lnTo>
                <a:lnTo>
                  <a:pt x="60289" y="22870"/>
                </a:lnTo>
                <a:lnTo>
                  <a:pt x="58690" y="23890"/>
                </a:lnTo>
                <a:lnTo>
                  <a:pt x="58690" y="40037"/>
                </a:lnTo>
                <a:lnTo>
                  <a:pt x="55880" y="40037"/>
                </a:lnTo>
                <a:lnTo>
                  <a:pt x="55356" y="24413"/>
                </a:lnTo>
                <a:lnTo>
                  <a:pt x="55356" y="21548"/>
                </a:lnTo>
                <a:lnTo>
                  <a:pt x="54998" y="20280"/>
                </a:lnTo>
                <a:lnTo>
                  <a:pt x="50865" y="20005"/>
                </a:lnTo>
                <a:lnTo>
                  <a:pt x="50865" y="21437"/>
                </a:lnTo>
                <a:lnTo>
                  <a:pt x="49735" y="21437"/>
                </a:lnTo>
                <a:lnTo>
                  <a:pt x="50011" y="23256"/>
                </a:lnTo>
                <a:lnTo>
                  <a:pt x="50314" y="23725"/>
                </a:lnTo>
                <a:lnTo>
                  <a:pt x="49322" y="24358"/>
                </a:lnTo>
                <a:lnTo>
                  <a:pt x="48854" y="35903"/>
                </a:lnTo>
                <a:lnTo>
                  <a:pt x="48110" y="35903"/>
                </a:lnTo>
                <a:lnTo>
                  <a:pt x="48110" y="22044"/>
                </a:lnTo>
                <a:lnTo>
                  <a:pt x="45079" y="21823"/>
                </a:lnTo>
                <a:lnTo>
                  <a:pt x="45079" y="19123"/>
                </a:lnTo>
                <a:lnTo>
                  <a:pt x="44335" y="19178"/>
                </a:lnTo>
                <a:lnTo>
                  <a:pt x="43122" y="16946"/>
                </a:lnTo>
                <a:lnTo>
                  <a:pt x="39788" y="16836"/>
                </a:lnTo>
                <a:lnTo>
                  <a:pt x="38603" y="18958"/>
                </a:lnTo>
                <a:lnTo>
                  <a:pt x="37777" y="19068"/>
                </a:lnTo>
                <a:lnTo>
                  <a:pt x="37777" y="23669"/>
                </a:lnTo>
                <a:lnTo>
                  <a:pt x="35545" y="23559"/>
                </a:lnTo>
                <a:lnTo>
                  <a:pt x="35545" y="19536"/>
                </a:lnTo>
                <a:lnTo>
                  <a:pt x="35104" y="19013"/>
                </a:lnTo>
                <a:lnTo>
                  <a:pt x="30778" y="18847"/>
                </a:lnTo>
                <a:lnTo>
                  <a:pt x="30778" y="24248"/>
                </a:lnTo>
                <a:lnTo>
                  <a:pt x="27747" y="24193"/>
                </a:lnTo>
                <a:lnTo>
                  <a:pt x="27747" y="16478"/>
                </a:lnTo>
                <a:lnTo>
                  <a:pt x="27279" y="15982"/>
                </a:lnTo>
                <a:cubicBezTo>
                  <a:pt x="27279" y="15982"/>
                  <a:pt x="27113" y="15045"/>
                  <a:pt x="26645" y="14769"/>
                </a:cubicBezTo>
                <a:cubicBezTo>
                  <a:pt x="26269" y="14511"/>
                  <a:pt x="26173" y="13851"/>
                  <a:pt x="25897" y="13851"/>
                </a:cubicBezTo>
                <a:cubicBezTo>
                  <a:pt x="25849" y="13851"/>
                  <a:pt x="25796" y="13871"/>
                  <a:pt x="25736" y="13915"/>
                </a:cubicBezTo>
                <a:cubicBezTo>
                  <a:pt x="25460" y="14136"/>
                  <a:pt x="25240" y="14439"/>
                  <a:pt x="25102" y="14769"/>
                </a:cubicBezTo>
                <a:lnTo>
                  <a:pt x="24523" y="14824"/>
                </a:lnTo>
                <a:cubicBezTo>
                  <a:pt x="24523" y="14824"/>
                  <a:pt x="24468" y="15789"/>
                  <a:pt x="24000" y="16037"/>
                </a:cubicBezTo>
                <a:cubicBezTo>
                  <a:pt x="23559" y="16257"/>
                  <a:pt x="21327" y="16312"/>
                  <a:pt x="21327" y="16312"/>
                </a:cubicBezTo>
                <a:lnTo>
                  <a:pt x="21327" y="18159"/>
                </a:lnTo>
                <a:lnTo>
                  <a:pt x="17745" y="10581"/>
                </a:lnTo>
                <a:lnTo>
                  <a:pt x="14604" y="17056"/>
                </a:lnTo>
                <a:lnTo>
                  <a:pt x="13915" y="18048"/>
                </a:lnTo>
                <a:lnTo>
                  <a:pt x="13612" y="21989"/>
                </a:lnTo>
                <a:lnTo>
                  <a:pt x="13226" y="16946"/>
                </a:lnTo>
                <a:lnTo>
                  <a:pt x="12372" y="16423"/>
                </a:lnTo>
                <a:lnTo>
                  <a:pt x="5538" y="16257"/>
                </a:lnTo>
                <a:lnTo>
                  <a:pt x="4546" y="14935"/>
                </a:lnTo>
                <a:lnTo>
                  <a:pt x="1571" y="14990"/>
                </a:lnTo>
                <a:lnTo>
                  <a:pt x="1571" y="17304"/>
                </a:lnTo>
                <a:lnTo>
                  <a:pt x="0" y="17167"/>
                </a:lnTo>
                <a:lnTo>
                  <a:pt x="0" y="55302"/>
                </a:lnTo>
                <a:lnTo>
                  <a:pt x="192439" y="55302"/>
                </a:lnTo>
                <a:lnTo>
                  <a:pt x="192439" y="18544"/>
                </a:lnTo>
                <a:lnTo>
                  <a:pt x="189573" y="18903"/>
                </a:lnTo>
                <a:lnTo>
                  <a:pt x="184641" y="19481"/>
                </a:lnTo>
                <a:lnTo>
                  <a:pt x="184641" y="29456"/>
                </a:lnTo>
                <a:lnTo>
                  <a:pt x="178441" y="28960"/>
                </a:lnTo>
                <a:lnTo>
                  <a:pt x="177504" y="29979"/>
                </a:lnTo>
                <a:lnTo>
                  <a:pt x="177504" y="36289"/>
                </a:lnTo>
                <a:lnTo>
                  <a:pt x="176650" y="35711"/>
                </a:lnTo>
                <a:lnTo>
                  <a:pt x="176650" y="26535"/>
                </a:lnTo>
                <a:lnTo>
                  <a:pt x="176182" y="25791"/>
                </a:lnTo>
                <a:lnTo>
                  <a:pt x="171718" y="25323"/>
                </a:lnTo>
                <a:lnTo>
                  <a:pt x="171415" y="29979"/>
                </a:lnTo>
                <a:lnTo>
                  <a:pt x="170561" y="29869"/>
                </a:lnTo>
                <a:lnTo>
                  <a:pt x="170561" y="31881"/>
                </a:lnTo>
                <a:lnTo>
                  <a:pt x="169761" y="31302"/>
                </a:lnTo>
                <a:lnTo>
                  <a:pt x="169761" y="29979"/>
                </a:lnTo>
                <a:lnTo>
                  <a:pt x="166841" y="29704"/>
                </a:lnTo>
                <a:lnTo>
                  <a:pt x="167171" y="18159"/>
                </a:lnTo>
                <a:lnTo>
                  <a:pt x="166841" y="18159"/>
                </a:lnTo>
                <a:lnTo>
                  <a:pt x="166841" y="14659"/>
                </a:lnTo>
                <a:lnTo>
                  <a:pt x="166207" y="14659"/>
                </a:lnTo>
                <a:lnTo>
                  <a:pt x="166207" y="12179"/>
                </a:lnTo>
                <a:lnTo>
                  <a:pt x="165628" y="12179"/>
                </a:lnTo>
                <a:cubicBezTo>
                  <a:pt x="165132" y="11132"/>
                  <a:pt x="164912" y="9975"/>
                  <a:pt x="164939" y="8790"/>
                </a:cubicBezTo>
                <a:cubicBezTo>
                  <a:pt x="165022" y="7771"/>
                  <a:pt x="165022" y="6724"/>
                  <a:pt x="164939" y="5704"/>
                </a:cubicBezTo>
                <a:cubicBezTo>
                  <a:pt x="164609" y="5649"/>
                  <a:pt x="164388" y="0"/>
                  <a:pt x="16438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04" name="Shape 204"/>
        <p:cNvGrpSpPr/>
        <p:nvPr/>
      </p:nvGrpSpPr>
      <p:grpSpPr>
        <a:xfrm>
          <a:off x="0" y="0"/>
          <a:ext cx="0" cy="0"/>
          <a:chOff x="0" y="0"/>
          <a:chExt cx="0" cy="0"/>
        </a:xfrm>
      </p:grpSpPr>
      <p:sp>
        <p:nvSpPr>
          <p:cNvPr id="205" name="Google Shape;205;p28"/>
          <p:cNvSpPr txBox="1"/>
          <p:nvPr>
            <p:ph type="title"/>
          </p:nvPr>
        </p:nvSpPr>
        <p:spPr>
          <a:xfrm>
            <a:off x="1071575" y="540000"/>
            <a:ext cx="3500700" cy="716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1"/>
              </a:buClr>
              <a:buSzPts val="5300"/>
              <a:buNone/>
              <a:defRPr sz="6500">
                <a:solidFill>
                  <a:schemeClr val="dk1"/>
                </a:solidFill>
              </a:defRPr>
            </a:lvl1pPr>
            <a:lvl2pPr lvl="1" rtl="0">
              <a:spcBef>
                <a:spcPts val="0"/>
              </a:spcBef>
              <a:spcAft>
                <a:spcPts val="0"/>
              </a:spcAft>
              <a:buClr>
                <a:schemeClr val="dk1"/>
              </a:buClr>
              <a:buSzPts val="2800"/>
              <a:buNone/>
              <a:defRPr>
                <a:solidFill>
                  <a:schemeClr val="dk1"/>
                </a:solidFill>
                <a:latin typeface="Open Sans"/>
                <a:ea typeface="Open Sans"/>
                <a:cs typeface="Open Sans"/>
                <a:sym typeface="Open Sans"/>
              </a:defRPr>
            </a:lvl2pPr>
            <a:lvl3pPr lvl="2" rtl="0">
              <a:spcBef>
                <a:spcPts val="0"/>
              </a:spcBef>
              <a:spcAft>
                <a:spcPts val="0"/>
              </a:spcAft>
              <a:buClr>
                <a:schemeClr val="dk1"/>
              </a:buClr>
              <a:buSzPts val="2800"/>
              <a:buNone/>
              <a:defRPr>
                <a:solidFill>
                  <a:schemeClr val="dk1"/>
                </a:solidFill>
                <a:latin typeface="Open Sans"/>
                <a:ea typeface="Open Sans"/>
                <a:cs typeface="Open Sans"/>
                <a:sym typeface="Open Sans"/>
              </a:defRPr>
            </a:lvl3pPr>
            <a:lvl4pPr lvl="3" rtl="0">
              <a:spcBef>
                <a:spcPts val="0"/>
              </a:spcBef>
              <a:spcAft>
                <a:spcPts val="0"/>
              </a:spcAft>
              <a:buClr>
                <a:schemeClr val="dk1"/>
              </a:buClr>
              <a:buSzPts val="2800"/>
              <a:buNone/>
              <a:defRPr>
                <a:solidFill>
                  <a:schemeClr val="dk1"/>
                </a:solidFill>
                <a:latin typeface="Open Sans"/>
                <a:ea typeface="Open Sans"/>
                <a:cs typeface="Open Sans"/>
                <a:sym typeface="Open Sans"/>
              </a:defRPr>
            </a:lvl4pPr>
            <a:lvl5pPr lvl="4" rtl="0">
              <a:spcBef>
                <a:spcPts val="0"/>
              </a:spcBef>
              <a:spcAft>
                <a:spcPts val="0"/>
              </a:spcAft>
              <a:buClr>
                <a:schemeClr val="dk1"/>
              </a:buClr>
              <a:buSzPts val="2800"/>
              <a:buNone/>
              <a:defRPr>
                <a:solidFill>
                  <a:schemeClr val="dk1"/>
                </a:solidFill>
                <a:latin typeface="Open Sans"/>
                <a:ea typeface="Open Sans"/>
                <a:cs typeface="Open Sans"/>
                <a:sym typeface="Open Sans"/>
              </a:defRPr>
            </a:lvl5pPr>
            <a:lvl6pPr lvl="5" rtl="0">
              <a:spcBef>
                <a:spcPts val="0"/>
              </a:spcBef>
              <a:spcAft>
                <a:spcPts val="0"/>
              </a:spcAft>
              <a:buClr>
                <a:schemeClr val="dk1"/>
              </a:buClr>
              <a:buSzPts val="2800"/>
              <a:buNone/>
              <a:defRPr>
                <a:solidFill>
                  <a:schemeClr val="dk1"/>
                </a:solidFill>
                <a:latin typeface="Open Sans"/>
                <a:ea typeface="Open Sans"/>
                <a:cs typeface="Open Sans"/>
                <a:sym typeface="Open Sans"/>
              </a:defRPr>
            </a:lvl6pPr>
            <a:lvl7pPr lvl="6" rtl="0">
              <a:spcBef>
                <a:spcPts val="0"/>
              </a:spcBef>
              <a:spcAft>
                <a:spcPts val="0"/>
              </a:spcAft>
              <a:buClr>
                <a:schemeClr val="dk1"/>
              </a:buClr>
              <a:buSzPts val="2800"/>
              <a:buNone/>
              <a:defRPr>
                <a:solidFill>
                  <a:schemeClr val="dk1"/>
                </a:solidFill>
                <a:latin typeface="Open Sans"/>
                <a:ea typeface="Open Sans"/>
                <a:cs typeface="Open Sans"/>
                <a:sym typeface="Open Sans"/>
              </a:defRPr>
            </a:lvl7pPr>
            <a:lvl8pPr lvl="7" rtl="0">
              <a:spcBef>
                <a:spcPts val="0"/>
              </a:spcBef>
              <a:spcAft>
                <a:spcPts val="0"/>
              </a:spcAft>
              <a:buClr>
                <a:schemeClr val="dk1"/>
              </a:buClr>
              <a:buSzPts val="2800"/>
              <a:buNone/>
              <a:defRPr>
                <a:solidFill>
                  <a:schemeClr val="dk1"/>
                </a:solidFill>
                <a:latin typeface="Open Sans"/>
                <a:ea typeface="Open Sans"/>
                <a:cs typeface="Open Sans"/>
                <a:sym typeface="Open Sans"/>
              </a:defRPr>
            </a:lvl8pPr>
            <a:lvl9pPr lvl="8" rtl="0">
              <a:spcBef>
                <a:spcPts val="0"/>
              </a:spcBef>
              <a:spcAft>
                <a:spcPts val="0"/>
              </a:spcAft>
              <a:buClr>
                <a:schemeClr val="dk1"/>
              </a:buClr>
              <a:buSzPts val="2800"/>
              <a:buNone/>
              <a:defRPr>
                <a:solidFill>
                  <a:schemeClr val="dk1"/>
                </a:solidFill>
                <a:latin typeface="Open Sans"/>
                <a:ea typeface="Open Sans"/>
                <a:cs typeface="Open Sans"/>
                <a:sym typeface="Open Sans"/>
              </a:defRPr>
            </a:lvl9pPr>
          </a:lstStyle>
          <a:p/>
        </p:txBody>
      </p:sp>
      <p:sp>
        <p:nvSpPr>
          <p:cNvPr id="206" name="Google Shape;206;p28"/>
          <p:cNvSpPr txBox="1"/>
          <p:nvPr>
            <p:ph idx="1" type="subTitle"/>
          </p:nvPr>
        </p:nvSpPr>
        <p:spPr>
          <a:xfrm>
            <a:off x="1093780" y="1379113"/>
            <a:ext cx="3177300" cy="1090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8"/>
          <p:cNvSpPr txBox="1"/>
          <p:nvPr>
            <p:ph idx="2" type="subTitle"/>
          </p:nvPr>
        </p:nvSpPr>
        <p:spPr>
          <a:xfrm>
            <a:off x="1093780" y="3483025"/>
            <a:ext cx="3790200" cy="279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8"/>
          <p:cNvSpPr txBox="1"/>
          <p:nvPr/>
        </p:nvSpPr>
        <p:spPr>
          <a:xfrm>
            <a:off x="1093775" y="2832750"/>
            <a:ext cx="30792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100">
                <a:solidFill>
                  <a:schemeClr val="dk2"/>
                </a:solidFill>
                <a:latin typeface="Roboto"/>
                <a:ea typeface="Roboto"/>
                <a:cs typeface="Roboto"/>
                <a:sym typeface="Roboto"/>
              </a:rPr>
              <a:t>CREDITS</a:t>
            </a:r>
            <a:r>
              <a:rPr lang="ko" sz="1100">
                <a:solidFill>
                  <a:schemeClr val="dk2"/>
                </a:solidFill>
                <a:latin typeface="Roboto"/>
                <a:ea typeface="Roboto"/>
                <a:cs typeface="Roboto"/>
                <a:sym typeface="Roboto"/>
              </a:rPr>
              <a:t>: This presentation template was created by </a:t>
            </a:r>
            <a:r>
              <a:rPr b="1" lang="ko" sz="11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ko" sz="1100">
                <a:solidFill>
                  <a:schemeClr val="dk2"/>
                </a:solidFill>
                <a:latin typeface="Roboto"/>
                <a:ea typeface="Roboto"/>
                <a:cs typeface="Roboto"/>
                <a:sym typeface="Roboto"/>
              </a:rPr>
              <a:t>, including icons by </a:t>
            </a:r>
            <a:r>
              <a:rPr b="1" lang="ko" sz="11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ko" sz="1100">
                <a:solidFill>
                  <a:schemeClr val="dk2"/>
                </a:solidFill>
                <a:latin typeface="Roboto"/>
                <a:ea typeface="Roboto"/>
                <a:cs typeface="Roboto"/>
                <a:sym typeface="Roboto"/>
              </a:rPr>
              <a:t>, infographics &amp; images by </a:t>
            </a:r>
            <a:r>
              <a:rPr b="1" lang="ko" sz="11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b="1" sz="1100">
              <a:solidFill>
                <a:schemeClr val="dk2"/>
              </a:solidFill>
              <a:latin typeface="Roboto"/>
              <a:ea typeface="Roboto"/>
              <a:cs typeface="Roboto"/>
              <a:sym typeface="Roboto"/>
            </a:endParaRPr>
          </a:p>
        </p:txBody>
      </p:sp>
      <p:sp>
        <p:nvSpPr>
          <p:cNvPr id="209" name="Google Shape;209;p28"/>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2">
    <p:spTree>
      <p:nvGrpSpPr>
        <p:cNvPr id="210" name="Shape 210"/>
        <p:cNvGrpSpPr/>
        <p:nvPr/>
      </p:nvGrpSpPr>
      <p:grpSpPr>
        <a:xfrm>
          <a:off x="0" y="0"/>
          <a:ext cx="0" cy="0"/>
          <a:chOff x="0" y="0"/>
          <a:chExt cx="0" cy="0"/>
        </a:xfrm>
      </p:grpSpPr>
      <p:grpSp>
        <p:nvGrpSpPr>
          <p:cNvPr id="211" name="Google Shape;211;p29"/>
          <p:cNvGrpSpPr/>
          <p:nvPr/>
        </p:nvGrpSpPr>
        <p:grpSpPr>
          <a:xfrm>
            <a:off x="-117094" y="3650325"/>
            <a:ext cx="9323791" cy="2277200"/>
            <a:chOff x="238125" y="1714050"/>
            <a:chExt cx="7143025" cy="2277200"/>
          </a:xfrm>
        </p:grpSpPr>
        <p:sp>
          <p:nvSpPr>
            <p:cNvPr id="212" name="Google Shape;212;p29"/>
            <p:cNvSpPr/>
            <p:nvPr/>
          </p:nvSpPr>
          <p:spPr>
            <a:xfrm>
              <a:off x="1846375" y="1714050"/>
              <a:ext cx="142325" cy="169850"/>
            </a:xfrm>
            <a:custGeom>
              <a:rect b="b" l="l" r="r" t="t"/>
              <a:pathLst>
                <a:path extrusionOk="0" h="6794" w="5693">
                  <a:moveTo>
                    <a:pt x="1" y="0"/>
                  </a:moveTo>
                  <a:lnTo>
                    <a:pt x="1" y="6794"/>
                  </a:lnTo>
                  <a:lnTo>
                    <a:pt x="5692" y="6794"/>
                  </a:lnTo>
                  <a:lnTo>
                    <a:pt x="569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5201500" y="2277925"/>
              <a:ext cx="117725" cy="126675"/>
            </a:xfrm>
            <a:custGeom>
              <a:rect b="b" l="l" r="r" t="t"/>
              <a:pathLst>
                <a:path extrusionOk="0" h="5067" w="4709">
                  <a:moveTo>
                    <a:pt x="0" y="1"/>
                  </a:moveTo>
                  <a:lnTo>
                    <a:pt x="0" y="5066"/>
                  </a:lnTo>
                  <a:lnTo>
                    <a:pt x="4708" y="5066"/>
                  </a:lnTo>
                  <a:lnTo>
                    <a:pt x="470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238125" y="1746075"/>
              <a:ext cx="7143025"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9"/>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flipH="1">
            <a:off x="1242335" y="4048101"/>
            <a:ext cx="1753488" cy="1158126"/>
          </a:xfrm>
          <a:custGeom>
            <a:rect b="b" l="l" r="r" t="t"/>
            <a:pathLst>
              <a:path extrusionOk="0" h="11470" w="17366">
                <a:moveTo>
                  <a:pt x="9686" y="1"/>
                </a:moveTo>
                <a:cubicBezTo>
                  <a:pt x="6016" y="1"/>
                  <a:pt x="4587" y="5949"/>
                  <a:pt x="4587" y="5949"/>
                </a:cubicBezTo>
                <a:cubicBezTo>
                  <a:pt x="4587" y="5949"/>
                  <a:pt x="3987" y="5795"/>
                  <a:pt x="3257" y="5795"/>
                </a:cubicBezTo>
                <a:cubicBezTo>
                  <a:pt x="2368" y="5795"/>
                  <a:pt x="1286" y="6023"/>
                  <a:pt x="857" y="7033"/>
                </a:cubicBezTo>
                <a:cubicBezTo>
                  <a:pt x="0" y="9150"/>
                  <a:pt x="1563" y="11469"/>
                  <a:pt x="3856" y="11469"/>
                </a:cubicBezTo>
                <a:lnTo>
                  <a:pt x="13812" y="11469"/>
                </a:lnTo>
                <a:cubicBezTo>
                  <a:pt x="15375" y="11469"/>
                  <a:pt x="16711" y="10335"/>
                  <a:pt x="16988" y="8797"/>
                </a:cubicBezTo>
                <a:cubicBezTo>
                  <a:pt x="17315" y="7008"/>
                  <a:pt x="17366" y="4840"/>
                  <a:pt x="16156" y="4210"/>
                </a:cubicBezTo>
                <a:cubicBezTo>
                  <a:pt x="15843" y="4052"/>
                  <a:pt x="15521" y="3984"/>
                  <a:pt x="15199" y="3984"/>
                </a:cubicBezTo>
                <a:cubicBezTo>
                  <a:pt x="13268" y="3984"/>
                  <a:pt x="11342" y="6428"/>
                  <a:pt x="11342" y="6428"/>
                </a:cubicBezTo>
                <a:cubicBezTo>
                  <a:pt x="11342" y="6428"/>
                  <a:pt x="14089" y="505"/>
                  <a:pt x="10107" y="26"/>
                </a:cubicBezTo>
                <a:cubicBezTo>
                  <a:pt x="9963" y="9"/>
                  <a:pt x="9823" y="1"/>
                  <a:pt x="9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flipH="1">
            <a:off x="2069406" y="4501158"/>
            <a:ext cx="73912" cy="699651"/>
          </a:xfrm>
          <a:custGeom>
            <a:rect b="b" l="l" r="r" t="t"/>
            <a:pathLst>
              <a:path extrusionOk="0" h="12005" w="732">
                <a:moveTo>
                  <a:pt x="429" y="1"/>
                </a:moveTo>
                <a:cubicBezTo>
                  <a:pt x="278" y="1"/>
                  <a:pt x="127" y="101"/>
                  <a:pt x="127" y="303"/>
                </a:cubicBezTo>
                <a:lnTo>
                  <a:pt x="1" y="11796"/>
                </a:lnTo>
                <a:cubicBezTo>
                  <a:pt x="38" y="11935"/>
                  <a:pt x="158" y="12004"/>
                  <a:pt x="281" y="12004"/>
                </a:cubicBezTo>
                <a:cubicBezTo>
                  <a:pt x="404" y="12004"/>
                  <a:pt x="530" y="11935"/>
                  <a:pt x="580" y="11796"/>
                </a:cubicBezTo>
                <a:lnTo>
                  <a:pt x="731" y="303"/>
                </a:lnTo>
                <a:cubicBezTo>
                  <a:pt x="731" y="101"/>
                  <a:pt x="580"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flipH="1">
            <a:off x="1484975" y="4730968"/>
            <a:ext cx="1107668" cy="305232"/>
          </a:xfrm>
          <a:custGeom>
            <a:rect b="b" l="l" r="r" t="t"/>
            <a:pathLst>
              <a:path extrusionOk="0" h="3023" w="10970">
                <a:moveTo>
                  <a:pt x="10545" y="1"/>
                </a:moveTo>
                <a:cubicBezTo>
                  <a:pt x="10477" y="1"/>
                  <a:pt x="10408" y="28"/>
                  <a:pt x="10348" y="94"/>
                </a:cubicBezTo>
                <a:cubicBezTo>
                  <a:pt x="9040" y="1640"/>
                  <a:pt x="7184" y="2424"/>
                  <a:pt x="5319" y="2424"/>
                </a:cubicBezTo>
                <a:cubicBezTo>
                  <a:pt x="3627" y="2424"/>
                  <a:pt x="1926" y="1779"/>
                  <a:pt x="619" y="472"/>
                </a:cubicBezTo>
                <a:cubicBezTo>
                  <a:pt x="564" y="416"/>
                  <a:pt x="499" y="392"/>
                  <a:pt x="436" y="392"/>
                </a:cubicBezTo>
                <a:cubicBezTo>
                  <a:pt x="212" y="392"/>
                  <a:pt x="0" y="684"/>
                  <a:pt x="216" y="900"/>
                </a:cubicBezTo>
                <a:cubicBezTo>
                  <a:pt x="1624" y="2320"/>
                  <a:pt x="3469" y="3022"/>
                  <a:pt x="5311" y="3022"/>
                </a:cubicBezTo>
                <a:cubicBezTo>
                  <a:pt x="7328" y="3022"/>
                  <a:pt x="9341" y="2182"/>
                  <a:pt x="10777" y="522"/>
                </a:cubicBezTo>
                <a:cubicBezTo>
                  <a:pt x="10970" y="291"/>
                  <a:pt x="10765" y="1"/>
                  <a:pt x="105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5693523" y="3770024"/>
            <a:ext cx="2174527" cy="1436187"/>
          </a:xfrm>
          <a:custGeom>
            <a:rect b="b" l="l" r="r" t="t"/>
            <a:pathLst>
              <a:path extrusionOk="0" h="11470" w="17366">
                <a:moveTo>
                  <a:pt x="9686" y="1"/>
                </a:moveTo>
                <a:cubicBezTo>
                  <a:pt x="6016" y="1"/>
                  <a:pt x="4587" y="5949"/>
                  <a:pt x="4587" y="5949"/>
                </a:cubicBezTo>
                <a:cubicBezTo>
                  <a:pt x="4587" y="5949"/>
                  <a:pt x="3987" y="5795"/>
                  <a:pt x="3257" y="5795"/>
                </a:cubicBezTo>
                <a:cubicBezTo>
                  <a:pt x="2368" y="5795"/>
                  <a:pt x="1286" y="6023"/>
                  <a:pt x="857" y="7033"/>
                </a:cubicBezTo>
                <a:cubicBezTo>
                  <a:pt x="0" y="9150"/>
                  <a:pt x="1563" y="11469"/>
                  <a:pt x="3856" y="11469"/>
                </a:cubicBezTo>
                <a:lnTo>
                  <a:pt x="13812" y="11469"/>
                </a:lnTo>
                <a:cubicBezTo>
                  <a:pt x="15375" y="11469"/>
                  <a:pt x="16711" y="10335"/>
                  <a:pt x="16988" y="8797"/>
                </a:cubicBezTo>
                <a:cubicBezTo>
                  <a:pt x="17315" y="7008"/>
                  <a:pt x="17366" y="4840"/>
                  <a:pt x="16156" y="4210"/>
                </a:cubicBezTo>
                <a:cubicBezTo>
                  <a:pt x="15843" y="4052"/>
                  <a:pt x="15521" y="3984"/>
                  <a:pt x="15199" y="3984"/>
                </a:cubicBezTo>
                <a:cubicBezTo>
                  <a:pt x="13268" y="3984"/>
                  <a:pt x="11342" y="6428"/>
                  <a:pt x="11342" y="6428"/>
                </a:cubicBezTo>
                <a:cubicBezTo>
                  <a:pt x="11342" y="6428"/>
                  <a:pt x="14089" y="505"/>
                  <a:pt x="10107" y="26"/>
                </a:cubicBezTo>
                <a:cubicBezTo>
                  <a:pt x="9963" y="9"/>
                  <a:pt x="9823" y="1"/>
                  <a:pt x="96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6750727" y="4331863"/>
            <a:ext cx="91659" cy="867631"/>
          </a:xfrm>
          <a:custGeom>
            <a:rect b="b" l="l" r="r" t="t"/>
            <a:pathLst>
              <a:path extrusionOk="0" h="12005" w="732">
                <a:moveTo>
                  <a:pt x="429" y="1"/>
                </a:moveTo>
                <a:cubicBezTo>
                  <a:pt x="278" y="1"/>
                  <a:pt x="127" y="101"/>
                  <a:pt x="127" y="303"/>
                </a:cubicBezTo>
                <a:lnTo>
                  <a:pt x="1" y="11796"/>
                </a:lnTo>
                <a:cubicBezTo>
                  <a:pt x="38" y="11935"/>
                  <a:pt x="158" y="12004"/>
                  <a:pt x="281" y="12004"/>
                </a:cubicBezTo>
                <a:cubicBezTo>
                  <a:pt x="404" y="12004"/>
                  <a:pt x="530" y="11935"/>
                  <a:pt x="580" y="11796"/>
                </a:cubicBezTo>
                <a:lnTo>
                  <a:pt x="731" y="303"/>
                </a:lnTo>
                <a:cubicBezTo>
                  <a:pt x="731" y="101"/>
                  <a:pt x="580"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6193513" y="4616852"/>
            <a:ext cx="1373636" cy="378517"/>
          </a:xfrm>
          <a:custGeom>
            <a:rect b="b" l="l" r="r" t="t"/>
            <a:pathLst>
              <a:path extrusionOk="0" h="3023" w="10970">
                <a:moveTo>
                  <a:pt x="10545" y="1"/>
                </a:moveTo>
                <a:cubicBezTo>
                  <a:pt x="10477" y="1"/>
                  <a:pt x="10408" y="28"/>
                  <a:pt x="10348" y="94"/>
                </a:cubicBezTo>
                <a:cubicBezTo>
                  <a:pt x="9040" y="1640"/>
                  <a:pt x="7184" y="2424"/>
                  <a:pt x="5319" y="2424"/>
                </a:cubicBezTo>
                <a:cubicBezTo>
                  <a:pt x="3627" y="2424"/>
                  <a:pt x="1926" y="1779"/>
                  <a:pt x="619" y="472"/>
                </a:cubicBezTo>
                <a:cubicBezTo>
                  <a:pt x="564" y="416"/>
                  <a:pt x="499" y="392"/>
                  <a:pt x="436" y="392"/>
                </a:cubicBezTo>
                <a:cubicBezTo>
                  <a:pt x="212" y="392"/>
                  <a:pt x="0" y="684"/>
                  <a:pt x="216" y="900"/>
                </a:cubicBezTo>
                <a:cubicBezTo>
                  <a:pt x="1624" y="2320"/>
                  <a:pt x="3469" y="3022"/>
                  <a:pt x="5311" y="3022"/>
                </a:cubicBezTo>
                <a:cubicBezTo>
                  <a:pt x="7328" y="3022"/>
                  <a:pt x="9341" y="2182"/>
                  <a:pt x="10777" y="522"/>
                </a:cubicBezTo>
                <a:cubicBezTo>
                  <a:pt x="10970" y="291"/>
                  <a:pt x="10765" y="1"/>
                  <a:pt x="105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2_1">
    <p:spTree>
      <p:nvGrpSpPr>
        <p:cNvPr id="222" name="Shape 222"/>
        <p:cNvGrpSpPr/>
        <p:nvPr/>
      </p:nvGrpSpPr>
      <p:grpSpPr>
        <a:xfrm>
          <a:off x="0" y="0"/>
          <a:ext cx="0" cy="0"/>
          <a:chOff x="0" y="0"/>
          <a:chExt cx="0" cy="0"/>
        </a:xfrm>
      </p:grpSpPr>
      <p:sp>
        <p:nvSpPr>
          <p:cNvPr id="223" name="Google Shape;223;p30"/>
          <p:cNvSpPr/>
          <p:nvPr/>
        </p:nvSpPr>
        <p:spPr>
          <a:xfrm>
            <a:off x="-47700" y="3259775"/>
            <a:ext cx="9388618" cy="1923542"/>
          </a:xfrm>
          <a:custGeom>
            <a:rect b="b" l="l" r="r" t="t"/>
            <a:pathLst>
              <a:path extrusionOk="0" h="55302" w="192439">
                <a:moveTo>
                  <a:pt x="164388" y="0"/>
                </a:moveTo>
                <a:lnTo>
                  <a:pt x="164388" y="5649"/>
                </a:lnTo>
                <a:lnTo>
                  <a:pt x="163865" y="5814"/>
                </a:lnTo>
                <a:cubicBezTo>
                  <a:pt x="163865" y="5814"/>
                  <a:pt x="164030" y="9727"/>
                  <a:pt x="163452" y="10857"/>
                </a:cubicBezTo>
                <a:cubicBezTo>
                  <a:pt x="162873" y="12014"/>
                  <a:pt x="163011" y="12289"/>
                  <a:pt x="163011" y="12289"/>
                </a:cubicBezTo>
                <a:lnTo>
                  <a:pt x="162487" y="12289"/>
                </a:lnTo>
                <a:lnTo>
                  <a:pt x="162487" y="14604"/>
                </a:lnTo>
                <a:lnTo>
                  <a:pt x="161688" y="14659"/>
                </a:lnTo>
                <a:lnTo>
                  <a:pt x="161688" y="18159"/>
                </a:lnTo>
                <a:lnTo>
                  <a:pt x="161165" y="18159"/>
                </a:lnTo>
                <a:lnTo>
                  <a:pt x="161165" y="33699"/>
                </a:lnTo>
                <a:lnTo>
                  <a:pt x="160641" y="33589"/>
                </a:lnTo>
                <a:lnTo>
                  <a:pt x="160641" y="32404"/>
                </a:lnTo>
                <a:lnTo>
                  <a:pt x="158878" y="31412"/>
                </a:lnTo>
                <a:lnTo>
                  <a:pt x="158189" y="34691"/>
                </a:lnTo>
                <a:lnTo>
                  <a:pt x="156453" y="35380"/>
                </a:lnTo>
                <a:lnTo>
                  <a:pt x="156453" y="34801"/>
                </a:lnTo>
                <a:lnTo>
                  <a:pt x="154744" y="34801"/>
                </a:lnTo>
                <a:lnTo>
                  <a:pt x="154744" y="29456"/>
                </a:lnTo>
                <a:lnTo>
                  <a:pt x="150088" y="29456"/>
                </a:lnTo>
                <a:lnTo>
                  <a:pt x="150088" y="34526"/>
                </a:lnTo>
                <a:lnTo>
                  <a:pt x="149454" y="34443"/>
                </a:lnTo>
                <a:lnTo>
                  <a:pt x="149454" y="33203"/>
                </a:lnTo>
                <a:lnTo>
                  <a:pt x="148655" y="33065"/>
                </a:lnTo>
                <a:lnTo>
                  <a:pt x="148655" y="33947"/>
                </a:lnTo>
                <a:lnTo>
                  <a:pt x="148297" y="33947"/>
                </a:lnTo>
                <a:lnTo>
                  <a:pt x="148021" y="35022"/>
                </a:lnTo>
                <a:lnTo>
                  <a:pt x="147277" y="34967"/>
                </a:lnTo>
                <a:lnTo>
                  <a:pt x="147277" y="36014"/>
                </a:lnTo>
                <a:lnTo>
                  <a:pt x="146120" y="36289"/>
                </a:lnTo>
                <a:lnTo>
                  <a:pt x="146120" y="36758"/>
                </a:lnTo>
                <a:lnTo>
                  <a:pt x="145844" y="33837"/>
                </a:lnTo>
                <a:lnTo>
                  <a:pt x="145486" y="27913"/>
                </a:lnTo>
                <a:cubicBezTo>
                  <a:pt x="145156" y="27692"/>
                  <a:pt x="145156" y="26866"/>
                  <a:pt x="145156" y="26866"/>
                </a:cubicBezTo>
                <a:cubicBezTo>
                  <a:pt x="144742" y="26811"/>
                  <a:pt x="144687" y="25157"/>
                  <a:pt x="144687" y="25157"/>
                </a:cubicBezTo>
                <a:lnTo>
                  <a:pt x="143613" y="25157"/>
                </a:lnTo>
                <a:lnTo>
                  <a:pt x="143613" y="24579"/>
                </a:lnTo>
                <a:lnTo>
                  <a:pt x="142510" y="24468"/>
                </a:lnTo>
                <a:lnTo>
                  <a:pt x="142510" y="25212"/>
                </a:lnTo>
                <a:lnTo>
                  <a:pt x="141877" y="25157"/>
                </a:lnTo>
                <a:lnTo>
                  <a:pt x="141877" y="18737"/>
                </a:lnTo>
                <a:lnTo>
                  <a:pt x="140499" y="18737"/>
                </a:lnTo>
                <a:lnTo>
                  <a:pt x="140499" y="13171"/>
                </a:lnTo>
                <a:lnTo>
                  <a:pt x="140168" y="13226"/>
                </a:lnTo>
                <a:lnTo>
                  <a:pt x="140168" y="10581"/>
                </a:lnTo>
                <a:lnTo>
                  <a:pt x="137055" y="10471"/>
                </a:lnTo>
                <a:lnTo>
                  <a:pt x="136476" y="10636"/>
                </a:lnTo>
                <a:lnTo>
                  <a:pt x="136476" y="12179"/>
                </a:lnTo>
                <a:lnTo>
                  <a:pt x="136035" y="12179"/>
                </a:lnTo>
                <a:lnTo>
                  <a:pt x="135098" y="12537"/>
                </a:lnTo>
                <a:lnTo>
                  <a:pt x="135098" y="16781"/>
                </a:lnTo>
                <a:lnTo>
                  <a:pt x="134024" y="16781"/>
                </a:lnTo>
                <a:lnTo>
                  <a:pt x="134024" y="12923"/>
                </a:lnTo>
                <a:lnTo>
                  <a:pt x="132977" y="12923"/>
                </a:lnTo>
                <a:lnTo>
                  <a:pt x="132977" y="10912"/>
                </a:lnTo>
                <a:lnTo>
                  <a:pt x="128954" y="11105"/>
                </a:lnTo>
                <a:lnTo>
                  <a:pt x="128954" y="13557"/>
                </a:lnTo>
                <a:lnTo>
                  <a:pt x="128458" y="13805"/>
                </a:lnTo>
                <a:lnTo>
                  <a:pt x="128458" y="20611"/>
                </a:lnTo>
                <a:lnTo>
                  <a:pt x="128044" y="20969"/>
                </a:lnTo>
                <a:lnTo>
                  <a:pt x="128044" y="26370"/>
                </a:lnTo>
                <a:lnTo>
                  <a:pt x="126997" y="26370"/>
                </a:lnTo>
                <a:lnTo>
                  <a:pt x="126997" y="24579"/>
                </a:lnTo>
                <a:lnTo>
                  <a:pt x="125399" y="24689"/>
                </a:lnTo>
                <a:lnTo>
                  <a:pt x="125399" y="26315"/>
                </a:lnTo>
                <a:lnTo>
                  <a:pt x="124931" y="26370"/>
                </a:lnTo>
                <a:lnTo>
                  <a:pt x="124931" y="20390"/>
                </a:lnTo>
                <a:lnTo>
                  <a:pt x="124435" y="20280"/>
                </a:lnTo>
                <a:lnTo>
                  <a:pt x="124435" y="18103"/>
                </a:lnTo>
                <a:lnTo>
                  <a:pt x="123636" y="17911"/>
                </a:lnTo>
                <a:lnTo>
                  <a:pt x="123636" y="12345"/>
                </a:lnTo>
                <a:lnTo>
                  <a:pt x="123333" y="12345"/>
                </a:lnTo>
                <a:lnTo>
                  <a:pt x="122947" y="14246"/>
                </a:lnTo>
                <a:lnTo>
                  <a:pt x="119613" y="13915"/>
                </a:lnTo>
                <a:lnTo>
                  <a:pt x="119613" y="10223"/>
                </a:lnTo>
                <a:lnTo>
                  <a:pt x="115590" y="10113"/>
                </a:lnTo>
                <a:lnTo>
                  <a:pt x="115590" y="8790"/>
                </a:lnTo>
                <a:lnTo>
                  <a:pt x="112834" y="8625"/>
                </a:lnTo>
                <a:lnTo>
                  <a:pt x="111236" y="9093"/>
                </a:lnTo>
                <a:lnTo>
                  <a:pt x="111236" y="10802"/>
                </a:lnTo>
                <a:lnTo>
                  <a:pt x="110878" y="11050"/>
                </a:lnTo>
                <a:lnTo>
                  <a:pt x="110878" y="18379"/>
                </a:lnTo>
                <a:lnTo>
                  <a:pt x="110410" y="18379"/>
                </a:lnTo>
                <a:lnTo>
                  <a:pt x="110410" y="19233"/>
                </a:lnTo>
                <a:lnTo>
                  <a:pt x="109914" y="19316"/>
                </a:lnTo>
                <a:lnTo>
                  <a:pt x="109914" y="21245"/>
                </a:lnTo>
                <a:lnTo>
                  <a:pt x="108013" y="21382"/>
                </a:lnTo>
                <a:lnTo>
                  <a:pt x="108013" y="17800"/>
                </a:lnTo>
                <a:lnTo>
                  <a:pt x="100270" y="17745"/>
                </a:lnTo>
                <a:lnTo>
                  <a:pt x="100270" y="21437"/>
                </a:lnTo>
                <a:lnTo>
                  <a:pt x="98313" y="21300"/>
                </a:lnTo>
                <a:lnTo>
                  <a:pt x="98313" y="22815"/>
                </a:lnTo>
                <a:lnTo>
                  <a:pt x="97377" y="22870"/>
                </a:lnTo>
                <a:lnTo>
                  <a:pt x="97377" y="27499"/>
                </a:lnTo>
                <a:lnTo>
                  <a:pt x="96798" y="25956"/>
                </a:lnTo>
                <a:lnTo>
                  <a:pt x="96412" y="25681"/>
                </a:lnTo>
                <a:lnTo>
                  <a:pt x="95944" y="23780"/>
                </a:lnTo>
                <a:lnTo>
                  <a:pt x="94924" y="23669"/>
                </a:lnTo>
                <a:lnTo>
                  <a:pt x="94924" y="20335"/>
                </a:lnTo>
                <a:lnTo>
                  <a:pt x="95503" y="19977"/>
                </a:lnTo>
                <a:lnTo>
                  <a:pt x="95393" y="17415"/>
                </a:lnTo>
                <a:lnTo>
                  <a:pt x="93547" y="17359"/>
                </a:lnTo>
                <a:lnTo>
                  <a:pt x="93547" y="12537"/>
                </a:lnTo>
                <a:lnTo>
                  <a:pt x="92444" y="11849"/>
                </a:lnTo>
                <a:lnTo>
                  <a:pt x="92224" y="1791"/>
                </a:lnTo>
                <a:lnTo>
                  <a:pt x="91811" y="11601"/>
                </a:lnTo>
                <a:lnTo>
                  <a:pt x="90378" y="10857"/>
                </a:lnTo>
                <a:lnTo>
                  <a:pt x="90378" y="13860"/>
                </a:lnTo>
                <a:lnTo>
                  <a:pt x="87788" y="14935"/>
                </a:lnTo>
                <a:lnTo>
                  <a:pt x="87347" y="22237"/>
                </a:lnTo>
                <a:lnTo>
                  <a:pt x="86465" y="22925"/>
                </a:lnTo>
                <a:lnTo>
                  <a:pt x="86465" y="27444"/>
                </a:lnTo>
                <a:lnTo>
                  <a:pt x="84702" y="27499"/>
                </a:lnTo>
                <a:lnTo>
                  <a:pt x="84343" y="22925"/>
                </a:lnTo>
                <a:lnTo>
                  <a:pt x="83159" y="17304"/>
                </a:lnTo>
                <a:lnTo>
                  <a:pt x="81836" y="22622"/>
                </a:lnTo>
                <a:lnTo>
                  <a:pt x="81836" y="24413"/>
                </a:lnTo>
                <a:lnTo>
                  <a:pt x="78309" y="24413"/>
                </a:lnTo>
                <a:lnTo>
                  <a:pt x="78309" y="28657"/>
                </a:lnTo>
                <a:lnTo>
                  <a:pt x="76821" y="30255"/>
                </a:lnTo>
                <a:lnTo>
                  <a:pt x="76821" y="15982"/>
                </a:lnTo>
                <a:lnTo>
                  <a:pt x="75113" y="17056"/>
                </a:lnTo>
                <a:lnTo>
                  <a:pt x="72357" y="17056"/>
                </a:lnTo>
                <a:lnTo>
                  <a:pt x="71421" y="15789"/>
                </a:lnTo>
                <a:lnTo>
                  <a:pt x="71421" y="17056"/>
                </a:lnTo>
                <a:lnTo>
                  <a:pt x="69409" y="16092"/>
                </a:lnTo>
                <a:lnTo>
                  <a:pt x="69134" y="27582"/>
                </a:lnTo>
                <a:lnTo>
                  <a:pt x="67122" y="27582"/>
                </a:lnTo>
                <a:lnTo>
                  <a:pt x="66819" y="29456"/>
                </a:lnTo>
                <a:cubicBezTo>
                  <a:pt x="66488" y="29290"/>
                  <a:pt x="66378" y="25212"/>
                  <a:pt x="66378" y="25212"/>
                </a:cubicBezTo>
                <a:lnTo>
                  <a:pt x="65221" y="24992"/>
                </a:lnTo>
                <a:lnTo>
                  <a:pt x="65221" y="22981"/>
                </a:lnTo>
                <a:lnTo>
                  <a:pt x="64312" y="22402"/>
                </a:lnTo>
                <a:lnTo>
                  <a:pt x="64008" y="21190"/>
                </a:lnTo>
                <a:lnTo>
                  <a:pt x="62768" y="20749"/>
                </a:lnTo>
                <a:lnTo>
                  <a:pt x="62768" y="19757"/>
                </a:lnTo>
                <a:lnTo>
                  <a:pt x="61308" y="19867"/>
                </a:lnTo>
                <a:lnTo>
                  <a:pt x="60289" y="21493"/>
                </a:lnTo>
                <a:lnTo>
                  <a:pt x="60289" y="22870"/>
                </a:lnTo>
                <a:lnTo>
                  <a:pt x="58690" y="23890"/>
                </a:lnTo>
                <a:lnTo>
                  <a:pt x="58690" y="40037"/>
                </a:lnTo>
                <a:lnTo>
                  <a:pt x="55880" y="40037"/>
                </a:lnTo>
                <a:lnTo>
                  <a:pt x="55356" y="24413"/>
                </a:lnTo>
                <a:lnTo>
                  <a:pt x="55356" y="21548"/>
                </a:lnTo>
                <a:lnTo>
                  <a:pt x="54998" y="20280"/>
                </a:lnTo>
                <a:lnTo>
                  <a:pt x="50865" y="20005"/>
                </a:lnTo>
                <a:lnTo>
                  <a:pt x="50865" y="21437"/>
                </a:lnTo>
                <a:lnTo>
                  <a:pt x="49735" y="21437"/>
                </a:lnTo>
                <a:lnTo>
                  <a:pt x="50011" y="23256"/>
                </a:lnTo>
                <a:lnTo>
                  <a:pt x="50314" y="23725"/>
                </a:lnTo>
                <a:lnTo>
                  <a:pt x="49322" y="24358"/>
                </a:lnTo>
                <a:lnTo>
                  <a:pt x="48854" y="35903"/>
                </a:lnTo>
                <a:lnTo>
                  <a:pt x="48110" y="35903"/>
                </a:lnTo>
                <a:lnTo>
                  <a:pt x="48110" y="22044"/>
                </a:lnTo>
                <a:lnTo>
                  <a:pt x="45079" y="21823"/>
                </a:lnTo>
                <a:lnTo>
                  <a:pt x="45079" y="19123"/>
                </a:lnTo>
                <a:lnTo>
                  <a:pt x="44335" y="19178"/>
                </a:lnTo>
                <a:lnTo>
                  <a:pt x="43122" y="16946"/>
                </a:lnTo>
                <a:lnTo>
                  <a:pt x="39788" y="16836"/>
                </a:lnTo>
                <a:lnTo>
                  <a:pt x="38603" y="18958"/>
                </a:lnTo>
                <a:lnTo>
                  <a:pt x="37777" y="19068"/>
                </a:lnTo>
                <a:lnTo>
                  <a:pt x="37777" y="23669"/>
                </a:lnTo>
                <a:lnTo>
                  <a:pt x="35545" y="23559"/>
                </a:lnTo>
                <a:lnTo>
                  <a:pt x="35545" y="19536"/>
                </a:lnTo>
                <a:lnTo>
                  <a:pt x="35104" y="19013"/>
                </a:lnTo>
                <a:lnTo>
                  <a:pt x="30778" y="18847"/>
                </a:lnTo>
                <a:lnTo>
                  <a:pt x="30778" y="24248"/>
                </a:lnTo>
                <a:lnTo>
                  <a:pt x="27747" y="24193"/>
                </a:lnTo>
                <a:lnTo>
                  <a:pt x="27747" y="16478"/>
                </a:lnTo>
                <a:lnTo>
                  <a:pt x="27279" y="15982"/>
                </a:lnTo>
                <a:cubicBezTo>
                  <a:pt x="27279" y="15982"/>
                  <a:pt x="27113" y="15045"/>
                  <a:pt x="26645" y="14769"/>
                </a:cubicBezTo>
                <a:cubicBezTo>
                  <a:pt x="26269" y="14511"/>
                  <a:pt x="26173" y="13851"/>
                  <a:pt x="25897" y="13851"/>
                </a:cubicBezTo>
                <a:cubicBezTo>
                  <a:pt x="25849" y="13851"/>
                  <a:pt x="25796" y="13871"/>
                  <a:pt x="25736" y="13915"/>
                </a:cubicBezTo>
                <a:cubicBezTo>
                  <a:pt x="25460" y="14136"/>
                  <a:pt x="25240" y="14439"/>
                  <a:pt x="25102" y="14769"/>
                </a:cubicBezTo>
                <a:lnTo>
                  <a:pt x="24523" y="14824"/>
                </a:lnTo>
                <a:cubicBezTo>
                  <a:pt x="24523" y="14824"/>
                  <a:pt x="24468" y="15789"/>
                  <a:pt x="24000" y="16037"/>
                </a:cubicBezTo>
                <a:cubicBezTo>
                  <a:pt x="23559" y="16257"/>
                  <a:pt x="21327" y="16312"/>
                  <a:pt x="21327" y="16312"/>
                </a:cubicBezTo>
                <a:lnTo>
                  <a:pt x="21327" y="18159"/>
                </a:lnTo>
                <a:lnTo>
                  <a:pt x="17745" y="10581"/>
                </a:lnTo>
                <a:lnTo>
                  <a:pt x="14604" y="17056"/>
                </a:lnTo>
                <a:lnTo>
                  <a:pt x="13915" y="18048"/>
                </a:lnTo>
                <a:lnTo>
                  <a:pt x="13612" y="21989"/>
                </a:lnTo>
                <a:lnTo>
                  <a:pt x="13226" y="16946"/>
                </a:lnTo>
                <a:lnTo>
                  <a:pt x="12372" y="16423"/>
                </a:lnTo>
                <a:lnTo>
                  <a:pt x="5538" y="16257"/>
                </a:lnTo>
                <a:lnTo>
                  <a:pt x="4546" y="14935"/>
                </a:lnTo>
                <a:lnTo>
                  <a:pt x="1571" y="14990"/>
                </a:lnTo>
                <a:lnTo>
                  <a:pt x="1571" y="17304"/>
                </a:lnTo>
                <a:lnTo>
                  <a:pt x="0" y="17167"/>
                </a:lnTo>
                <a:lnTo>
                  <a:pt x="0" y="55302"/>
                </a:lnTo>
                <a:lnTo>
                  <a:pt x="192439" y="55302"/>
                </a:lnTo>
                <a:lnTo>
                  <a:pt x="192439" y="18544"/>
                </a:lnTo>
                <a:lnTo>
                  <a:pt x="189573" y="18903"/>
                </a:lnTo>
                <a:lnTo>
                  <a:pt x="184641" y="19481"/>
                </a:lnTo>
                <a:lnTo>
                  <a:pt x="184641" y="29456"/>
                </a:lnTo>
                <a:lnTo>
                  <a:pt x="178441" y="28960"/>
                </a:lnTo>
                <a:lnTo>
                  <a:pt x="177504" y="29979"/>
                </a:lnTo>
                <a:lnTo>
                  <a:pt x="177504" y="36289"/>
                </a:lnTo>
                <a:lnTo>
                  <a:pt x="176650" y="35711"/>
                </a:lnTo>
                <a:lnTo>
                  <a:pt x="176650" y="26535"/>
                </a:lnTo>
                <a:lnTo>
                  <a:pt x="176182" y="25791"/>
                </a:lnTo>
                <a:lnTo>
                  <a:pt x="171718" y="25323"/>
                </a:lnTo>
                <a:lnTo>
                  <a:pt x="171415" y="29979"/>
                </a:lnTo>
                <a:lnTo>
                  <a:pt x="170561" y="29869"/>
                </a:lnTo>
                <a:lnTo>
                  <a:pt x="170561" y="31881"/>
                </a:lnTo>
                <a:lnTo>
                  <a:pt x="169761" y="31302"/>
                </a:lnTo>
                <a:lnTo>
                  <a:pt x="169761" y="29979"/>
                </a:lnTo>
                <a:lnTo>
                  <a:pt x="166841" y="29704"/>
                </a:lnTo>
                <a:lnTo>
                  <a:pt x="167171" y="18159"/>
                </a:lnTo>
                <a:lnTo>
                  <a:pt x="166841" y="18159"/>
                </a:lnTo>
                <a:lnTo>
                  <a:pt x="166841" y="14659"/>
                </a:lnTo>
                <a:lnTo>
                  <a:pt x="166207" y="14659"/>
                </a:lnTo>
                <a:lnTo>
                  <a:pt x="166207" y="12179"/>
                </a:lnTo>
                <a:lnTo>
                  <a:pt x="165628" y="12179"/>
                </a:lnTo>
                <a:cubicBezTo>
                  <a:pt x="165132" y="11132"/>
                  <a:pt x="164912" y="9975"/>
                  <a:pt x="164939" y="8790"/>
                </a:cubicBezTo>
                <a:cubicBezTo>
                  <a:pt x="165022" y="7771"/>
                  <a:pt x="165022" y="6724"/>
                  <a:pt x="164939" y="5704"/>
                </a:cubicBezTo>
                <a:cubicBezTo>
                  <a:pt x="164609" y="5649"/>
                  <a:pt x="164388" y="0"/>
                  <a:pt x="16438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0"/>
          <p:cNvGrpSpPr/>
          <p:nvPr/>
        </p:nvGrpSpPr>
        <p:grpSpPr>
          <a:xfrm>
            <a:off x="1625669" y="3732831"/>
            <a:ext cx="2526073" cy="1410666"/>
            <a:chOff x="6265919" y="1165481"/>
            <a:chExt cx="2526073" cy="1410666"/>
          </a:xfrm>
        </p:grpSpPr>
        <p:sp>
          <p:nvSpPr>
            <p:cNvPr id="226" name="Google Shape;226;p30"/>
            <p:cNvSpPr/>
            <p:nvPr/>
          </p:nvSpPr>
          <p:spPr>
            <a:xfrm>
              <a:off x="8497801" y="1917746"/>
              <a:ext cx="79212" cy="658401"/>
            </a:xfrm>
            <a:custGeom>
              <a:rect b="b" l="l" r="r" t="t"/>
              <a:pathLst>
                <a:path extrusionOk="0" h="19134" w="2302">
                  <a:moveTo>
                    <a:pt x="1" y="0"/>
                  </a:moveTo>
                  <a:lnTo>
                    <a:pt x="1" y="19134"/>
                  </a:lnTo>
                  <a:lnTo>
                    <a:pt x="2302" y="19134"/>
                  </a:lnTo>
                  <a:lnTo>
                    <a:pt x="2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6481977" y="1917746"/>
              <a:ext cx="79212" cy="658401"/>
            </a:xfrm>
            <a:custGeom>
              <a:rect b="b" l="l" r="r" t="t"/>
              <a:pathLst>
                <a:path extrusionOk="0" h="19134" w="2302">
                  <a:moveTo>
                    <a:pt x="0" y="0"/>
                  </a:moveTo>
                  <a:lnTo>
                    <a:pt x="0" y="19134"/>
                  </a:lnTo>
                  <a:lnTo>
                    <a:pt x="2301" y="19134"/>
                  </a:lnTo>
                  <a:lnTo>
                    <a:pt x="2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6414087" y="1165481"/>
              <a:ext cx="2229699" cy="92804"/>
            </a:xfrm>
            <a:custGeom>
              <a:rect b="b" l="l" r="r" t="t"/>
              <a:pathLst>
                <a:path extrusionOk="0" h="2697" w="64798">
                  <a:moveTo>
                    <a:pt x="1283" y="1"/>
                  </a:moveTo>
                  <a:cubicBezTo>
                    <a:pt x="560" y="1"/>
                    <a:pt x="1" y="559"/>
                    <a:pt x="1" y="1250"/>
                  </a:cubicBezTo>
                  <a:lnTo>
                    <a:pt x="1" y="1414"/>
                  </a:lnTo>
                  <a:cubicBezTo>
                    <a:pt x="1" y="2105"/>
                    <a:pt x="560" y="2696"/>
                    <a:pt x="1283" y="2696"/>
                  </a:cubicBezTo>
                  <a:lnTo>
                    <a:pt x="63515" y="2696"/>
                  </a:lnTo>
                  <a:cubicBezTo>
                    <a:pt x="64239" y="2696"/>
                    <a:pt x="64797" y="2105"/>
                    <a:pt x="64797" y="1414"/>
                  </a:cubicBezTo>
                  <a:lnTo>
                    <a:pt x="64797" y="1250"/>
                  </a:lnTo>
                  <a:cubicBezTo>
                    <a:pt x="64797" y="559"/>
                    <a:pt x="64239" y="1"/>
                    <a:pt x="63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6414087" y="1326106"/>
              <a:ext cx="2229699" cy="92804"/>
            </a:xfrm>
            <a:custGeom>
              <a:rect b="b" l="l" r="r" t="t"/>
              <a:pathLst>
                <a:path extrusionOk="0" h="2697" w="64798">
                  <a:moveTo>
                    <a:pt x="1283" y="1"/>
                  </a:moveTo>
                  <a:cubicBezTo>
                    <a:pt x="560" y="1"/>
                    <a:pt x="1" y="560"/>
                    <a:pt x="1" y="1250"/>
                  </a:cubicBezTo>
                  <a:lnTo>
                    <a:pt x="1" y="1414"/>
                  </a:lnTo>
                  <a:cubicBezTo>
                    <a:pt x="1" y="2105"/>
                    <a:pt x="560" y="2697"/>
                    <a:pt x="1283" y="2697"/>
                  </a:cubicBezTo>
                  <a:lnTo>
                    <a:pt x="63515" y="2697"/>
                  </a:lnTo>
                  <a:cubicBezTo>
                    <a:pt x="64239" y="2697"/>
                    <a:pt x="64797" y="2105"/>
                    <a:pt x="64797" y="1414"/>
                  </a:cubicBezTo>
                  <a:lnTo>
                    <a:pt x="64797" y="1250"/>
                  </a:lnTo>
                  <a:cubicBezTo>
                    <a:pt x="64797" y="560"/>
                    <a:pt x="64239" y="1"/>
                    <a:pt x="63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6414087" y="1485629"/>
              <a:ext cx="2229699" cy="92769"/>
            </a:xfrm>
            <a:custGeom>
              <a:rect b="b" l="l" r="r" t="t"/>
              <a:pathLst>
                <a:path extrusionOk="0" h="2696" w="64798">
                  <a:moveTo>
                    <a:pt x="1283" y="0"/>
                  </a:moveTo>
                  <a:cubicBezTo>
                    <a:pt x="560" y="0"/>
                    <a:pt x="1" y="592"/>
                    <a:pt x="1" y="1282"/>
                  </a:cubicBezTo>
                  <a:lnTo>
                    <a:pt x="1" y="1447"/>
                  </a:lnTo>
                  <a:cubicBezTo>
                    <a:pt x="1" y="2137"/>
                    <a:pt x="560" y="2696"/>
                    <a:pt x="1283" y="2696"/>
                  </a:cubicBezTo>
                  <a:lnTo>
                    <a:pt x="63515" y="2696"/>
                  </a:lnTo>
                  <a:cubicBezTo>
                    <a:pt x="64239" y="2696"/>
                    <a:pt x="64797" y="2137"/>
                    <a:pt x="64797" y="1447"/>
                  </a:cubicBezTo>
                  <a:lnTo>
                    <a:pt x="64797" y="1282"/>
                  </a:lnTo>
                  <a:cubicBezTo>
                    <a:pt x="64797" y="592"/>
                    <a:pt x="64239" y="0"/>
                    <a:pt x="63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6414087" y="1646254"/>
              <a:ext cx="2229699" cy="92804"/>
            </a:xfrm>
            <a:custGeom>
              <a:rect b="b" l="l" r="r" t="t"/>
              <a:pathLst>
                <a:path extrusionOk="0" h="2697" w="64798">
                  <a:moveTo>
                    <a:pt x="1283" y="0"/>
                  </a:moveTo>
                  <a:cubicBezTo>
                    <a:pt x="560" y="0"/>
                    <a:pt x="1" y="559"/>
                    <a:pt x="1" y="1283"/>
                  </a:cubicBezTo>
                  <a:lnTo>
                    <a:pt x="1" y="1447"/>
                  </a:lnTo>
                  <a:cubicBezTo>
                    <a:pt x="1" y="2137"/>
                    <a:pt x="560" y="2696"/>
                    <a:pt x="1283" y="2696"/>
                  </a:cubicBezTo>
                  <a:lnTo>
                    <a:pt x="63515" y="2696"/>
                  </a:lnTo>
                  <a:cubicBezTo>
                    <a:pt x="64239" y="2696"/>
                    <a:pt x="64797" y="2137"/>
                    <a:pt x="64797" y="1447"/>
                  </a:cubicBezTo>
                  <a:lnTo>
                    <a:pt x="64797" y="1283"/>
                  </a:lnTo>
                  <a:cubicBezTo>
                    <a:pt x="64797" y="559"/>
                    <a:pt x="64239" y="0"/>
                    <a:pt x="63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6294169" y="1772950"/>
              <a:ext cx="2469537" cy="92804"/>
            </a:xfrm>
            <a:custGeom>
              <a:rect b="b" l="l" r="r" t="t"/>
              <a:pathLst>
                <a:path extrusionOk="0" h="2697" w="71768">
                  <a:moveTo>
                    <a:pt x="1349" y="0"/>
                  </a:moveTo>
                  <a:cubicBezTo>
                    <a:pt x="593" y="0"/>
                    <a:pt x="1" y="625"/>
                    <a:pt x="1" y="1348"/>
                  </a:cubicBezTo>
                  <a:cubicBezTo>
                    <a:pt x="1" y="2104"/>
                    <a:pt x="593" y="2696"/>
                    <a:pt x="1349" y="2696"/>
                  </a:cubicBezTo>
                  <a:lnTo>
                    <a:pt x="70419" y="2696"/>
                  </a:lnTo>
                  <a:cubicBezTo>
                    <a:pt x="71175" y="2696"/>
                    <a:pt x="71767" y="2104"/>
                    <a:pt x="71767" y="1348"/>
                  </a:cubicBezTo>
                  <a:cubicBezTo>
                    <a:pt x="71767" y="625"/>
                    <a:pt x="71175" y="0"/>
                    <a:pt x="70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6265919" y="1897376"/>
              <a:ext cx="2526073" cy="92804"/>
            </a:xfrm>
            <a:custGeom>
              <a:rect b="b" l="l" r="r" t="t"/>
              <a:pathLst>
                <a:path extrusionOk="0" h="2697" w="73411">
                  <a:moveTo>
                    <a:pt x="1348" y="1"/>
                  </a:moveTo>
                  <a:cubicBezTo>
                    <a:pt x="592" y="1"/>
                    <a:pt x="0" y="592"/>
                    <a:pt x="0" y="1349"/>
                  </a:cubicBezTo>
                  <a:cubicBezTo>
                    <a:pt x="0" y="2105"/>
                    <a:pt x="592" y="2696"/>
                    <a:pt x="1348" y="2696"/>
                  </a:cubicBezTo>
                  <a:lnTo>
                    <a:pt x="72062" y="2696"/>
                  </a:lnTo>
                  <a:cubicBezTo>
                    <a:pt x="72818" y="2696"/>
                    <a:pt x="73410" y="2105"/>
                    <a:pt x="73410" y="1349"/>
                  </a:cubicBezTo>
                  <a:cubicBezTo>
                    <a:pt x="73410" y="592"/>
                    <a:pt x="72818" y="1"/>
                    <a:pt x="720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0"/>
          <p:cNvGrpSpPr/>
          <p:nvPr/>
        </p:nvGrpSpPr>
        <p:grpSpPr>
          <a:xfrm>
            <a:off x="7222036" y="726854"/>
            <a:ext cx="1678143" cy="4416649"/>
            <a:chOff x="6422725" y="786550"/>
            <a:chExt cx="661650" cy="1741375"/>
          </a:xfrm>
        </p:grpSpPr>
        <p:sp>
          <p:nvSpPr>
            <p:cNvPr id="235" name="Google Shape;235;p30"/>
            <p:cNvSpPr/>
            <p:nvPr/>
          </p:nvSpPr>
          <p:spPr>
            <a:xfrm>
              <a:off x="6422725" y="786550"/>
              <a:ext cx="661650" cy="887550"/>
            </a:xfrm>
            <a:custGeom>
              <a:rect b="b" l="l" r="r" t="t"/>
              <a:pathLst>
                <a:path extrusionOk="0" h="35502" w="26466">
                  <a:moveTo>
                    <a:pt x="9183" y="1"/>
                  </a:moveTo>
                  <a:cubicBezTo>
                    <a:pt x="4295" y="1"/>
                    <a:pt x="1620" y="2544"/>
                    <a:pt x="954" y="5088"/>
                  </a:cubicBezTo>
                  <a:cubicBezTo>
                    <a:pt x="1" y="8803"/>
                    <a:pt x="1480" y="12912"/>
                    <a:pt x="3584" y="15871"/>
                  </a:cubicBezTo>
                  <a:cubicBezTo>
                    <a:pt x="4340" y="16956"/>
                    <a:pt x="5294" y="17942"/>
                    <a:pt x="5590" y="19356"/>
                  </a:cubicBezTo>
                  <a:cubicBezTo>
                    <a:pt x="5688" y="19783"/>
                    <a:pt x="5688" y="20211"/>
                    <a:pt x="5590" y="20638"/>
                  </a:cubicBezTo>
                  <a:cubicBezTo>
                    <a:pt x="5261" y="22347"/>
                    <a:pt x="4077" y="22413"/>
                    <a:pt x="3124" y="22873"/>
                  </a:cubicBezTo>
                  <a:cubicBezTo>
                    <a:pt x="428" y="24221"/>
                    <a:pt x="99" y="28955"/>
                    <a:pt x="1940" y="31552"/>
                  </a:cubicBezTo>
                  <a:cubicBezTo>
                    <a:pt x="3781" y="34182"/>
                    <a:pt x="6872" y="35070"/>
                    <a:pt x="9798" y="35432"/>
                  </a:cubicBezTo>
                  <a:cubicBezTo>
                    <a:pt x="10092" y="35470"/>
                    <a:pt x="10563" y="35502"/>
                    <a:pt x="11164" y="35502"/>
                  </a:cubicBezTo>
                  <a:cubicBezTo>
                    <a:pt x="14185" y="35502"/>
                    <a:pt x="20489" y="34697"/>
                    <a:pt x="24164" y="29843"/>
                  </a:cubicBezTo>
                  <a:cubicBezTo>
                    <a:pt x="25775" y="27936"/>
                    <a:pt x="26465" y="25471"/>
                    <a:pt x="26104" y="23038"/>
                  </a:cubicBezTo>
                  <a:cubicBezTo>
                    <a:pt x="25886" y="21514"/>
                    <a:pt x="24962" y="19932"/>
                    <a:pt x="23667" y="19932"/>
                  </a:cubicBezTo>
                  <a:cubicBezTo>
                    <a:pt x="23593" y="19932"/>
                    <a:pt x="23517" y="19937"/>
                    <a:pt x="23441" y="19948"/>
                  </a:cubicBezTo>
                  <a:cubicBezTo>
                    <a:pt x="22865" y="20019"/>
                    <a:pt x="22307" y="20406"/>
                    <a:pt x="21767" y="20406"/>
                  </a:cubicBezTo>
                  <a:cubicBezTo>
                    <a:pt x="21566" y="20406"/>
                    <a:pt x="21368" y="20353"/>
                    <a:pt x="21172" y="20211"/>
                  </a:cubicBezTo>
                  <a:cubicBezTo>
                    <a:pt x="20745" y="19816"/>
                    <a:pt x="20548" y="19224"/>
                    <a:pt x="20712" y="18665"/>
                  </a:cubicBezTo>
                  <a:cubicBezTo>
                    <a:pt x="20942" y="17581"/>
                    <a:pt x="21731" y="16923"/>
                    <a:pt x="22389" y="16200"/>
                  </a:cubicBezTo>
                  <a:cubicBezTo>
                    <a:pt x="23375" y="15082"/>
                    <a:pt x="24065" y="13734"/>
                    <a:pt x="24394" y="12288"/>
                  </a:cubicBezTo>
                  <a:cubicBezTo>
                    <a:pt x="25052" y="9706"/>
                    <a:pt x="23255" y="7539"/>
                    <a:pt x="21277" y="7539"/>
                  </a:cubicBezTo>
                  <a:cubicBezTo>
                    <a:pt x="20585" y="7539"/>
                    <a:pt x="19871" y="7804"/>
                    <a:pt x="19233" y="8408"/>
                  </a:cubicBezTo>
                  <a:lnTo>
                    <a:pt x="19200" y="8441"/>
                  </a:lnTo>
                  <a:cubicBezTo>
                    <a:pt x="18810" y="8831"/>
                    <a:pt x="18374" y="9314"/>
                    <a:pt x="17810" y="9314"/>
                  </a:cubicBezTo>
                  <a:cubicBezTo>
                    <a:pt x="17708" y="9314"/>
                    <a:pt x="17602" y="9299"/>
                    <a:pt x="17490" y="9263"/>
                  </a:cubicBezTo>
                  <a:cubicBezTo>
                    <a:pt x="17063" y="9132"/>
                    <a:pt x="16734" y="8803"/>
                    <a:pt x="16570" y="8408"/>
                  </a:cubicBezTo>
                  <a:cubicBezTo>
                    <a:pt x="16110" y="7455"/>
                    <a:pt x="16208" y="6370"/>
                    <a:pt x="16077" y="5351"/>
                  </a:cubicBezTo>
                  <a:cubicBezTo>
                    <a:pt x="15616" y="2524"/>
                    <a:pt x="13315" y="354"/>
                    <a:pt x="10488" y="58"/>
                  </a:cubicBezTo>
                  <a:cubicBezTo>
                    <a:pt x="10037" y="19"/>
                    <a:pt x="9602" y="1"/>
                    <a:pt x="9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6701350" y="1166050"/>
              <a:ext cx="10700" cy="1361875"/>
            </a:xfrm>
            <a:custGeom>
              <a:rect b="b" l="l" r="r" t="t"/>
              <a:pathLst>
                <a:path extrusionOk="0" fill="none" h="54475" w="428">
                  <a:moveTo>
                    <a:pt x="428" y="1"/>
                  </a:moveTo>
                  <a:lnTo>
                    <a:pt x="0" y="54475"/>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6709575" y="1241675"/>
              <a:ext cx="158650" cy="186575"/>
            </a:xfrm>
            <a:custGeom>
              <a:rect b="b" l="l" r="r" t="t"/>
              <a:pathLst>
                <a:path extrusionOk="0" fill="none" h="7463" w="6346">
                  <a:moveTo>
                    <a:pt x="6345" y="0"/>
                  </a:moveTo>
                  <a:lnTo>
                    <a:pt x="0" y="7463"/>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630000" y="445025"/>
            <a:ext cx="58899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630000" y="1152475"/>
            <a:ext cx="78840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11125" y="52587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630000" y="445025"/>
            <a:ext cx="31887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subTitle"/>
          </p:nvPr>
        </p:nvSpPr>
        <p:spPr>
          <a:xfrm>
            <a:off x="5039475" y="226638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30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2pPr>
            <a:lvl3pPr lvl="2"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3pPr>
            <a:lvl4pPr lvl="3"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4pPr>
            <a:lvl5pPr lvl="4"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5pPr>
            <a:lvl6pPr lvl="5"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6pPr>
            <a:lvl7pPr lvl="6"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7pPr>
            <a:lvl8pPr lvl="7"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8pPr>
            <a:lvl9pPr lvl="8"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9pPr>
          </a:lstStyle>
          <a:p/>
        </p:txBody>
      </p:sp>
      <p:sp>
        <p:nvSpPr>
          <p:cNvPr id="25" name="Google Shape;25;p5"/>
          <p:cNvSpPr txBox="1"/>
          <p:nvPr>
            <p:ph idx="2" type="subTitle"/>
          </p:nvPr>
        </p:nvSpPr>
        <p:spPr>
          <a:xfrm>
            <a:off x="5039475" y="2566950"/>
            <a:ext cx="2316000" cy="88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 name="Google Shape;26;p5"/>
          <p:cNvSpPr txBox="1"/>
          <p:nvPr>
            <p:ph idx="3" type="subTitle"/>
          </p:nvPr>
        </p:nvSpPr>
        <p:spPr>
          <a:xfrm>
            <a:off x="1788575" y="2266388"/>
            <a:ext cx="2316000" cy="357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30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2pPr>
            <a:lvl3pPr lvl="2"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3pPr>
            <a:lvl4pPr lvl="3"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4pPr>
            <a:lvl5pPr lvl="4"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5pPr>
            <a:lvl6pPr lvl="5"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6pPr>
            <a:lvl7pPr lvl="6"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7pPr>
            <a:lvl8pPr lvl="7"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8pPr>
            <a:lvl9pPr lvl="8" rtl="0" algn="ctr">
              <a:spcBef>
                <a:spcPts val="0"/>
              </a:spcBef>
              <a:spcAft>
                <a:spcPts val="0"/>
              </a:spcAft>
              <a:buClr>
                <a:schemeClr val="dk1"/>
              </a:buClr>
              <a:buSzPts val="3000"/>
              <a:buFont typeface="Barlow"/>
              <a:buNone/>
              <a:defRPr b="1" sz="3000">
                <a:solidFill>
                  <a:schemeClr val="dk1"/>
                </a:solidFill>
                <a:latin typeface="Barlow"/>
                <a:ea typeface="Barlow"/>
                <a:cs typeface="Barlow"/>
                <a:sym typeface="Barlow"/>
              </a:defRPr>
            </a:lvl9pPr>
          </a:lstStyle>
          <a:p/>
        </p:txBody>
      </p:sp>
      <p:sp>
        <p:nvSpPr>
          <p:cNvPr id="27" name="Google Shape;27;p5"/>
          <p:cNvSpPr txBox="1"/>
          <p:nvPr>
            <p:ph idx="4" type="subTitle"/>
          </p:nvPr>
        </p:nvSpPr>
        <p:spPr>
          <a:xfrm>
            <a:off x="1788575" y="2566950"/>
            <a:ext cx="2316000" cy="88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 name="Google Shape;28;p5"/>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630000" y="445025"/>
            <a:ext cx="6186600" cy="572700"/>
          </a:xfrm>
          <a:prstGeom prst="rect">
            <a:avLst/>
          </a:prstGeom>
        </p:spPr>
        <p:txBody>
          <a:bodyPr anchorCtr="0" anchor="t" bIns="91425" lIns="91425" spcFirstLastPara="1" rIns="91425" wrap="square" tIns="91425">
            <a:normAutofit/>
          </a:bodyPr>
          <a:lstStyle>
            <a:lvl1pPr lvl="0" marR="38100">
              <a:lnSpc>
                <a:spcPct val="128571"/>
              </a:lnSpc>
              <a:spcBef>
                <a:spcPts val="0"/>
              </a:spcBef>
              <a:spcAft>
                <a:spcPts val="0"/>
              </a:spcAft>
              <a:buSzPts val="33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idx="1" type="subTitle"/>
          </p:nvPr>
        </p:nvSpPr>
        <p:spPr>
          <a:xfrm>
            <a:off x="618675" y="1370350"/>
            <a:ext cx="1725300" cy="3570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1pPr>
            <a:lvl2pPr lvl="1"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2pPr>
            <a:lvl3pPr lvl="2"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3pPr>
            <a:lvl4pPr lvl="3"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4pPr>
            <a:lvl5pPr lvl="4"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5pPr>
            <a:lvl6pPr lvl="5"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6pPr>
            <a:lvl7pPr lvl="6"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7pPr>
            <a:lvl8pPr lvl="7"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8pPr>
            <a:lvl9pPr lvl="8" rtl="0" algn="ctr">
              <a:spcBef>
                <a:spcPts val="0"/>
              </a:spcBef>
              <a:spcAft>
                <a:spcPts val="0"/>
              </a:spcAft>
              <a:buClr>
                <a:schemeClr val="dk1"/>
              </a:buClr>
              <a:buSzPts val="2500"/>
              <a:buFont typeface="Barlow"/>
              <a:buNone/>
              <a:defRPr b="1" sz="2500">
                <a:solidFill>
                  <a:schemeClr val="dk1"/>
                </a:solidFill>
                <a:latin typeface="Barlow"/>
                <a:ea typeface="Barlow"/>
                <a:cs typeface="Barlow"/>
                <a:sym typeface="Barlow"/>
              </a:defRPr>
            </a:lvl9pPr>
          </a:lstStyle>
          <a:p/>
        </p:txBody>
      </p:sp>
      <p:sp>
        <p:nvSpPr>
          <p:cNvPr id="34" name="Google Shape;34;p7"/>
          <p:cNvSpPr txBox="1"/>
          <p:nvPr>
            <p:ph idx="2" type="subTitle"/>
          </p:nvPr>
        </p:nvSpPr>
        <p:spPr>
          <a:xfrm>
            <a:off x="505800" y="1727350"/>
            <a:ext cx="5960100" cy="1301400"/>
          </a:xfrm>
          <a:prstGeom prst="rect">
            <a:avLst/>
          </a:prstGeom>
        </p:spPr>
        <p:txBody>
          <a:bodyPr anchorCtr="0" anchor="t" bIns="91425" lIns="91425" spcFirstLastPara="1" rIns="91425" wrap="square" tIns="91425">
            <a:normAutofit/>
          </a:bodyPr>
          <a:lstStyle>
            <a:lvl1pPr lvl="0" marR="5080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35" name="Google Shape;35;p7"/>
          <p:cNvSpPr txBox="1"/>
          <p:nvPr>
            <p:ph type="title"/>
          </p:nvPr>
        </p:nvSpPr>
        <p:spPr>
          <a:xfrm>
            <a:off x="630000" y="445025"/>
            <a:ext cx="4783800" cy="572700"/>
          </a:xfrm>
          <a:prstGeom prst="rect">
            <a:avLst/>
          </a:prstGeom>
        </p:spPr>
        <p:txBody>
          <a:bodyPr anchorCtr="0" anchor="t" bIns="91425" lIns="91425" spcFirstLastPara="1" rIns="91425" wrap="square" tIns="91425">
            <a:normAutofit/>
          </a:bodyPr>
          <a:lstStyle>
            <a:lvl1pPr lvl="0" marR="38100" rtl="0">
              <a:lnSpc>
                <a:spcPct val="128571"/>
              </a:lnSpc>
              <a:spcBef>
                <a:spcPts val="0"/>
              </a:spcBef>
              <a:spcAft>
                <a:spcPts val="0"/>
              </a:spcAft>
              <a:buSzPts val="33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7"/>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630000" y="341275"/>
            <a:ext cx="5833200" cy="27426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9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txBox="1"/>
          <p:nvPr>
            <p:ph type="title"/>
          </p:nvPr>
        </p:nvSpPr>
        <p:spPr>
          <a:xfrm>
            <a:off x="2549400" y="1389275"/>
            <a:ext cx="4045200" cy="1125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8500"/>
              <a:buNone/>
              <a:defRPr sz="11000">
                <a:solidFill>
                  <a:schemeClr val="accent1"/>
                </a:solidFill>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42" name="Google Shape;42;p9"/>
          <p:cNvSpPr txBox="1"/>
          <p:nvPr>
            <p:ph idx="1" type="subTitle"/>
          </p:nvPr>
        </p:nvSpPr>
        <p:spPr>
          <a:xfrm>
            <a:off x="2299475" y="2583313"/>
            <a:ext cx="4545000" cy="55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p:nvPr/>
        </p:nvSpPr>
        <p:spPr>
          <a:xfrm flipH="1">
            <a:off x="-117094" y="3682350"/>
            <a:ext cx="9323791" cy="2245175"/>
          </a:xfrm>
          <a:custGeom>
            <a:rect b="b" l="l" r="r" t="t"/>
            <a:pathLst>
              <a:path extrusionOk="0" h="89807" w="285721">
                <a:moveTo>
                  <a:pt x="263849" y="38169"/>
                </a:moveTo>
                <a:lnTo>
                  <a:pt x="263849" y="38706"/>
                </a:lnTo>
                <a:lnTo>
                  <a:pt x="263700" y="38706"/>
                </a:lnTo>
                <a:lnTo>
                  <a:pt x="263700" y="38169"/>
                </a:lnTo>
                <a:close/>
                <a:moveTo>
                  <a:pt x="264147" y="38169"/>
                </a:moveTo>
                <a:lnTo>
                  <a:pt x="264147" y="38706"/>
                </a:lnTo>
                <a:lnTo>
                  <a:pt x="263998" y="38706"/>
                </a:lnTo>
                <a:lnTo>
                  <a:pt x="263998" y="38169"/>
                </a:lnTo>
                <a:close/>
                <a:moveTo>
                  <a:pt x="239655" y="0"/>
                </a:moveTo>
                <a:lnTo>
                  <a:pt x="239655" y="3248"/>
                </a:lnTo>
                <a:lnTo>
                  <a:pt x="236883" y="3248"/>
                </a:lnTo>
                <a:lnTo>
                  <a:pt x="236883" y="3784"/>
                </a:lnTo>
                <a:lnTo>
                  <a:pt x="235960" y="3784"/>
                </a:lnTo>
                <a:lnTo>
                  <a:pt x="235960" y="10965"/>
                </a:lnTo>
                <a:lnTo>
                  <a:pt x="230894" y="10965"/>
                </a:lnTo>
                <a:lnTo>
                  <a:pt x="230894" y="26400"/>
                </a:lnTo>
                <a:lnTo>
                  <a:pt x="224875" y="26400"/>
                </a:lnTo>
                <a:lnTo>
                  <a:pt x="224875" y="14332"/>
                </a:lnTo>
                <a:lnTo>
                  <a:pt x="216205" y="14332"/>
                </a:lnTo>
                <a:lnTo>
                  <a:pt x="208368" y="19070"/>
                </a:lnTo>
                <a:lnTo>
                  <a:pt x="208368" y="52084"/>
                </a:lnTo>
                <a:lnTo>
                  <a:pt x="206997" y="52084"/>
                </a:lnTo>
                <a:lnTo>
                  <a:pt x="206997" y="44397"/>
                </a:lnTo>
                <a:lnTo>
                  <a:pt x="204197" y="44725"/>
                </a:lnTo>
                <a:lnTo>
                  <a:pt x="204197" y="26400"/>
                </a:lnTo>
                <a:lnTo>
                  <a:pt x="188911" y="26400"/>
                </a:lnTo>
                <a:lnTo>
                  <a:pt x="188911" y="57954"/>
                </a:lnTo>
                <a:lnTo>
                  <a:pt x="187630" y="57954"/>
                </a:lnTo>
                <a:lnTo>
                  <a:pt x="187630" y="51518"/>
                </a:lnTo>
                <a:lnTo>
                  <a:pt x="186259" y="51667"/>
                </a:lnTo>
                <a:lnTo>
                  <a:pt x="186259" y="51101"/>
                </a:lnTo>
                <a:lnTo>
                  <a:pt x="187391" y="51101"/>
                </a:lnTo>
                <a:lnTo>
                  <a:pt x="187391" y="50148"/>
                </a:lnTo>
                <a:lnTo>
                  <a:pt x="186259" y="50148"/>
                </a:lnTo>
                <a:lnTo>
                  <a:pt x="186259" y="48598"/>
                </a:lnTo>
                <a:lnTo>
                  <a:pt x="187391" y="48598"/>
                </a:lnTo>
                <a:lnTo>
                  <a:pt x="187391" y="47645"/>
                </a:lnTo>
                <a:lnTo>
                  <a:pt x="186259" y="47645"/>
                </a:lnTo>
                <a:lnTo>
                  <a:pt x="186259" y="44665"/>
                </a:lnTo>
                <a:lnTo>
                  <a:pt x="185931" y="44665"/>
                </a:lnTo>
                <a:lnTo>
                  <a:pt x="185931" y="33700"/>
                </a:lnTo>
                <a:lnTo>
                  <a:pt x="182475" y="33700"/>
                </a:lnTo>
                <a:lnTo>
                  <a:pt x="182475" y="28754"/>
                </a:lnTo>
                <a:lnTo>
                  <a:pt x="181283" y="28754"/>
                </a:lnTo>
                <a:lnTo>
                  <a:pt x="181283" y="23927"/>
                </a:lnTo>
                <a:lnTo>
                  <a:pt x="179436" y="23927"/>
                </a:lnTo>
                <a:lnTo>
                  <a:pt x="179436" y="20172"/>
                </a:lnTo>
                <a:lnTo>
                  <a:pt x="177886" y="17967"/>
                </a:lnTo>
                <a:lnTo>
                  <a:pt x="165282" y="17967"/>
                </a:lnTo>
                <a:lnTo>
                  <a:pt x="165282" y="31227"/>
                </a:lnTo>
                <a:lnTo>
                  <a:pt x="160604" y="31227"/>
                </a:lnTo>
                <a:lnTo>
                  <a:pt x="160604" y="38706"/>
                </a:lnTo>
                <a:lnTo>
                  <a:pt x="157863" y="38706"/>
                </a:lnTo>
                <a:lnTo>
                  <a:pt x="157863" y="25536"/>
                </a:lnTo>
                <a:lnTo>
                  <a:pt x="145557" y="25536"/>
                </a:lnTo>
                <a:lnTo>
                  <a:pt x="145557" y="49164"/>
                </a:lnTo>
                <a:lnTo>
                  <a:pt x="143829" y="49164"/>
                </a:lnTo>
                <a:lnTo>
                  <a:pt x="143829" y="43294"/>
                </a:lnTo>
                <a:lnTo>
                  <a:pt x="140223" y="43294"/>
                </a:lnTo>
                <a:lnTo>
                  <a:pt x="140223" y="32866"/>
                </a:lnTo>
                <a:lnTo>
                  <a:pt x="130629" y="32866"/>
                </a:lnTo>
                <a:lnTo>
                  <a:pt x="129437" y="34594"/>
                </a:lnTo>
                <a:lnTo>
                  <a:pt x="129437" y="37544"/>
                </a:lnTo>
                <a:lnTo>
                  <a:pt x="128036" y="37544"/>
                </a:lnTo>
                <a:lnTo>
                  <a:pt x="128036" y="41328"/>
                </a:lnTo>
                <a:lnTo>
                  <a:pt x="127113" y="41328"/>
                </a:lnTo>
                <a:lnTo>
                  <a:pt x="127113" y="45231"/>
                </a:lnTo>
                <a:lnTo>
                  <a:pt x="124967" y="45231"/>
                </a:lnTo>
                <a:lnTo>
                  <a:pt x="124967" y="40553"/>
                </a:lnTo>
                <a:lnTo>
                  <a:pt x="123060" y="39332"/>
                </a:lnTo>
                <a:lnTo>
                  <a:pt x="123060" y="18474"/>
                </a:lnTo>
                <a:lnTo>
                  <a:pt x="116624" y="18474"/>
                </a:lnTo>
                <a:lnTo>
                  <a:pt x="116624" y="17252"/>
                </a:lnTo>
                <a:lnTo>
                  <a:pt x="113168" y="17252"/>
                </a:lnTo>
                <a:lnTo>
                  <a:pt x="113168" y="18474"/>
                </a:lnTo>
                <a:lnTo>
                  <a:pt x="110516" y="18474"/>
                </a:lnTo>
                <a:lnTo>
                  <a:pt x="110516" y="32568"/>
                </a:lnTo>
                <a:lnTo>
                  <a:pt x="108013" y="32568"/>
                </a:lnTo>
                <a:lnTo>
                  <a:pt x="108013" y="31167"/>
                </a:lnTo>
                <a:lnTo>
                  <a:pt x="107834" y="31167"/>
                </a:lnTo>
                <a:lnTo>
                  <a:pt x="107834" y="43652"/>
                </a:lnTo>
                <a:lnTo>
                  <a:pt x="106910" y="43652"/>
                </a:lnTo>
                <a:lnTo>
                  <a:pt x="106910" y="35249"/>
                </a:lnTo>
                <a:lnTo>
                  <a:pt x="101845" y="35249"/>
                </a:lnTo>
                <a:lnTo>
                  <a:pt x="101845" y="43652"/>
                </a:lnTo>
                <a:lnTo>
                  <a:pt x="100981" y="43652"/>
                </a:lnTo>
                <a:lnTo>
                  <a:pt x="100981" y="47555"/>
                </a:lnTo>
                <a:lnTo>
                  <a:pt x="100713" y="47555"/>
                </a:lnTo>
                <a:lnTo>
                  <a:pt x="100713" y="45023"/>
                </a:lnTo>
                <a:lnTo>
                  <a:pt x="98985" y="45023"/>
                </a:lnTo>
                <a:lnTo>
                  <a:pt x="98985" y="26310"/>
                </a:lnTo>
                <a:lnTo>
                  <a:pt x="96184" y="26310"/>
                </a:lnTo>
                <a:lnTo>
                  <a:pt x="96184" y="25238"/>
                </a:lnTo>
                <a:lnTo>
                  <a:pt x="92310" y="25238"/>
                </a:lnTo>
                <a:lnTo>
                  <a:pt x="92310" y="26310"/>
                </a:lnTo>
                <a:lnTo>
                  <a:pt x="90224" y="26310"/>
                </a:lnTo>
                <a:lnTo>
                  <a:pt x="90224" y="12664"/>
                </a:lnTo>
                <a:lnTo>
                  <a:pt x="78306" y="12664"/>
                </a:lnTo>
                <a:lnTo>
                  <a:pt x="78306" y="15405"/>
                </a:lnTo>
                <a:lnTo>
                  <a:pt x="75505" y="15405"/>
                </a:lnTo>
                <a:lnTo>
                  <a:pt x="75505" y="15882"/>
                </a:lnTo>
                <a:lnTo>
                  <a:pt x="74581" y="15882"/>
                </a:lnTo>
                <a:lnTo>
                  <a:pt x="74581" y="22020"/>
                </a:lnTo>
                <a:lnTo>
                  <a:pt x="71184" y="22020"/>
                </a:lnTo>
                <a:lnTo>
                  <a:pt x="71184" y="5572"/>
                </a:lnTo>
                <a:lnTo>
                  <a:pt x="52710" y="5572"/>
                </a:lnTo>
                <a:lnTo>
                  <a:pt x="52710" y="47823"/>
                </a:lnTo>
                <a:lnTo>
                  <a:pt x="51191" y="47823"/>
                </a:lnTo>
                <a:lnTo>
                  <a:pt x="51191" y="39212"/>
                </a:lnTo>
                <a:lnTo>
                  <a:pt x="44039" y="40076"/>
                </a:lnTo>
                <a:lnTo>
                  <a:pt x="44039" y="6645"/>
                </a:lnTo>
                <a:lnTo>
                  <a:pt x="38289" y="6645"/>
                </a:lnTo>
                <a:lnTo>
                  <a:pt x="37156" y="9148"/>
                </a:lnTo>
                <a:lnTo>
                  <a:pt x="37156" y="13438"/>
                </a:lnTo>
                <a:lnTo>
                  <a:pt x="35845" y="13438"/>
                </a:lnTo>
                <a:lnTo>
                  <a:pt x="35845" y="18921"/>
                </a:lnTo>
                <a:lnTo>
                  <a:pt x="35786" y="18921"/>
                </a:lnTo>
                <a:lnTo>
                  <a:pt x="35786" y="35667"/>
                </a:lnTo>
                <a:lnTo>
                  <a:pt x="34654" y="35667"/>
                </a:lnTo>
                <a:lnTo>
                  <a:pt x="34654" y="23480"/>
                </a:lnTo>
                <a:lnTo>
                  <a:pt x="24999" y="23480"/>
                </a:lnTo>
                <a:lnTo>
                  <a:pt x="23808" y="25506"/>
                </a:lnTo>
                <a:lnTo>
                  <a:pt x="23808" y="28962"/>
                </a:lnTo>
                <a:lnTo>
                  <a:pt x="22407" y="28962"/>
                </a:lnTo>
                <a:lnTo>
                  <a:pt x="22407" y="33402"/>
                </a:lnTo>
                <a:lnTo>
                  <a:pt x="21483" y="33402"/>
                </a:lnTo>
                <a:lnTo>
                  <a:pt x="21483" y="37961"/>
                </a:lnTo>
                <a:lnTo>
                  <a:pt x="19338" y="37961"/>
                </a:lnTo>
                <a:lnTo>
                  <a:pt x="19338" y="32478"/>
                </a:lnTo>
                <a:lnTo>
                  <a:pt x="17461" y="31048"/>
                </a:lnTo>
                <a:lnTo>
                  <a:pt x="17461" y="6615"/>
                </a:lnTo>
                <a:lnTo>
                  <a:pt x="10995" y="6615"/>
                </a:lnTo>
                <a:lnTo>
                  <a:pt x="10995" y="5215"/>
                </a:lnTo>
                <a:lnTo>
                  <a:pt x="7568" y="5215"/>
                </a:lnTo>
                <a:lnTo>
                  <a:pt x="7568" y="6615"/>
                </a:lnTo>
                <a:lnTo>
                  <a:pt x="4887" y="6615"/>
                </a:lnTo>
                <a:lnTo>
                  <a:pt x="4887" y="23122"/>
                </a:lnTo>
                <a:lnTo>
                  <a:pt x="2384" y="23122"/>
                </a:lnTo>
                <a:lnTo>
                  <a:pt x="2384" y="21483"/>
                </a:lnTo>
                <a:lnTo>
                  <a:pt x="2205" y="21483"/>
                </a:lnTo>
                <a:lnTo>
                  <a:pt x="2205" y="36114"/>
                </a:lnTo>
                <a:lnTo>
                  <a:pt x="1281" y="36114"/>
                </a:lnTo>
                <a:lnTo>
                  <a:pt x="1281" y="26281"/>
                </a:lnTo>
                <a:lnTo>
                  <a:pt x="0" y="26281"/>
                </a:lnTo>
                <a:lnTo>
                  <a:pt x="0" y="87840"/>
                </a:lnTo>
                <a:lnTo>
                  <a:pt x="143829" y="87840"/>
                </a:lnTo>
                <a:lnTo>
                  <a:pt x="143829" y="87810"/>
                </a:lnTo>
                <a:lnTo>
                  <a:pt x="145587" y="87810"/>
                </a:lnTo>
                <a:lnTo>
                  <a:pt x="145587" y="89807"/>
                </a:lnTo>
                <a:lnTo>
                  <a:pt x="157863" y="89807"/>
                </a:lnTo>
                <a:lnTo>
                  <a:pt x="157863" y="87780"/>
                </a:lnTo>
                <a:lnTo>
                  <a:pt x="160604" y="87780"/>
                </a:lnTo>
                <a:lnTo>
                  <a:pt x="160604" y="87840"/>
                </a:lnTo>
                <a:lnTo>
                  <a:pt x="264892" y="87840"/>
                </a:lnTo>
                <a:lnTo>
                  <a:pt x="264892" y="87780"/>
                </a:lnTo>
                <a:lnTo>
                  <a:pt x="267634" y="87780"/>
                </a:lnTo>
                <a:lnTo>
                  <a:pt x="267634" y="87840"/>
                </a:lnTo>
                <a:lnTo>
                  <a:pt x="285720" y="87840"/>
                </a:lnTo>
                <a:lnTo>
                  <a:pt x="285720" y="19100"/>
                </a:lnTo>
                <a:lnTo>
                  <a:pt x="284916" y="17967"/>
                </a:lnTo>
                <a:lnTo>
                  <a:pt x="272312" y="17967"/>
                </a:lnTo>
                <a:lnTo>
                  <a:pt x="272312" y="31227"/>
                </a:lnTo>
                <a:lnTo>
                  <a:pt x="267634" y="31227"/>
                </a:lnTo>
                <a:lnTo>
                  <a:pt x="267634" y="38706"/>
                </a:lnTo>
                <a:lnTo>
                  <a:pt x="264475" y="38706"/>
                </a:lnTo>
                <a:lnTo>
                  <a:pt x="264475" y="33640"/>
                </a:lnTo>
                <a:lnTo>
                  <a:pt x="263343" y="33640"/>
                </a:lnTo>
                <a:lnTo>
                  <a:pt x="263343" y="38706"/>
                </a:lnTo>
                <a:lnTo>
                  <a:pt x="262062" y="38706"/>
                </a:lnTo>
                <a:lnTo>
                  <a:pt x="262062" y="37842"/>
                </a:lnTo>
                <a:lnTo>
                  <a:pt x="260363" y="37842"/>
                </a:lnTo>
                <a:lnTo>
                  <a:pt x="260363" y="15971"/>
                </a:lnTo>
                <a:lnTo>
                  <a:pt x="257533" y="15971"/>
                </a:lnTo>
                <a:lnTo>
                  <a:pt x="257533" y="14749"/>
                </a:lnTo>
                <a:lnTo>
                  <a:pt x="253689" y="14749"/>
                </a:lnTo>
                <a:lnTo>
                  <a:pt x="253689" y="15971"/>
                </a:lnTo>
                <a:lnTo>
                  <a:pt x="251573" y="15971"/>
                </a:lnTo>
                <a:lnTo>
                  <a:pt x="25157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630000" y="540000"/>
            <a:ext cx="3321900" cy="9624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b="1" sz="3000">
                <a:solidFill>
                  <a:schemeClr val="accent1"/>
                </a:solidFill>
                <a:latin typeface="Barlow"/>
                <a:ea typeface="Barlow"/>
                <a:cs typeface="Barlow"/>
                <a:sym typeface="Barlow"/>
              </a:defRPr>
            </a:lvl1pPr>
          </a:lstStyle>
          <a:p/>
        </p:txBody>
      </p:sp>
      <p:sp>
        <p:nvSpPr>
          <p:cNvPr id="47" name="Google Shape;47;p10"/>
          <p:cNvSpPr/>
          <p:nvPr/>
        </p:nvSpPr>
        <p:spPr>
          <a:xfrm>
            <a:off x="-359375" y="3386602"/>
            <a:ext cx="10195930" cy="1756975"/>
          </a:xfrm>
          <a:custGeom>
            <a:rect b="b" l="l" r="r" t="t"/>
            <a:pathLst>
              <a:path extrusionOk="0" h="47972" w="213628">
                <a:moveTo>
                  <a:pt x="28767" y="0"/>
                </a:moveTo>
                <a:lnTo>
                  <a:pt x="28767" y="18599"/>
                </a:lnTo>
                <a:lnTo>
                  <a:pt x="23862" y="19426"/>
                </a:lnTo>
                <a:lnTo>
                  <a:pt x="23862" y="21024"/>
                </a:lnTo>
                <a:lnTo>
                  <a:pt x="21795" y="21107"/>
                </a:lnTo>
                <a:lnTo>
                  <a:pt x="21795" y="23256"/>
                </a:lnTo>
                <a:lnTo>
                  <a:pt x="20666" y="22732"/>
                </a:lnTo>
                <a:lnTo>
                  <a:pt x="20666" y="14025"/>
                </a:lnTo>
                <a:lnTo>
                  <a:pt x="17828" y="14025"/>
                </a:lnTo>
                <a:lnTo>
                  <a:pt x="17139" y="23586"/>
                </a:lnTo>
                <a:lnTo>
                  <a:pt x="17139" y="21437"/>
                </a:lnTo>
                <a:lnTo>
                  <a:pt x="16450" y="21713"/>
                </a:lnTo>
                <a:lnTo>
                  <a:pt x="16450" y="20914"/>
                </a:lnTo>
                <a:lnTo>
                  <a:pt x="11463" y="20748"/>
                </a:lnTo>
                <a:lnTo>
                  <a:pt x="11463" y="19646"/>
                </a:lnTo>
                <a:lnTo>
                  <a:pt x="8266" y="19646"/>
                </a:lnTo>
                <a:lnTo>
                  <a:pt x="6558" y="20059"/>
                </a:lnTo>
                <a:lnTo>
                  <a:pt x="6558" y="21272"/>
                </a:lnTo>
                <a:lnTo>
                  <a:pt x="5759" y="21272"/>
                </a:lnTo>
                <a:lnTo>
                  <a:pt x="5759" y="24799"/>
                </a:lnTo>
                <a:lnTo>
                  <a:pt x="3114" y="24799"/>
                </a:lnTo>
                <a:lnTo>
                  <a:pt x="0" y="47972"/>
                </a:lnTo>
                <a:lnTo>
                  <a:pt x="213628" y="47972"/>
                </a:lnTo>
                <a:lnTo>
                  <a:pt x="213104" y="21355"/>
                </a:lnTo>
                <a:lnTo>
                  <a:pt x="212002" y="21272"/>
                </a:lnTo>
                <a:lnTo>
                  <a:pt x="212002" y="19729"/>
                </a:lnTo>
                <a:lnTo>
                  <a:pt x="205637" y="19729"/>
                </a:lnTo>
                <a:lnTo>
                  <a:pt x="205196" y="21437"/>
                </a:lnTo>
                <a:lnTo>
                  <a:pt x="204342" y="26865"/>
                </a:lnTo>
                <a:lnTo>
                  <a:pt x="203736" y="20500"/>
                </a:lnTo>
                <a:lnTo>
                  <a:pt x="196847" y="20583"/>
                </a:lnTo>
                <a:lnTo>
                  <a:pt x="196847" y="27554"/>
                </a:lnTo>
                <a:lnTo>
                  <a:pt x="194092" y="27912"/>
                </a:lnTo>
                <a:lnTo>
                  <a:pt x="194092" y="23421"/>
                </a:lnTo>
                <a:lnTo>
                  <a:pt x="188829" y="23256"/>
                </a:lnTo>
                <a:lnTo>
                  <a:pt x="188829" y="18599"/>
                </a:lnTo>
                <a:lnTo>
                  <a:pt x="187892" y="18764"/>
                </a:lnTo>
                <a:lnTo>
                  <a:pt x="187892" y="16781"/>
                </a:lnTo>
                <a:lnTo>
                  <a:pt x="187121" y="16891"/>
                </a:lnTo>
                <a:lnTo>
                  <a:pt x="187121" y="15761"/>
                </a:lnTo>
                <a:lnTo>
                  <a:pt x="182795" y="16229"/>
                </a:lnTo>
                <a:lnTo>
                  <a:pt x="182795" y="17056"/>
                </a:lnTo>
                <a:lnTo>
                  <a:pt x="182023" y="17056"/>
                </a:lnTo>
                <a:lnTo>
                  <a:pt x="182023" y="27031"/>
                </a:lnTo>
                <a:lnTo>
                  <a:pt x="180563" y="27031"/>
                </a:lnTo>
                <a:lnTo>
                  <a:pt x="176430" y="26948"/>
                </a:lnTo>
                <a:lnTo>
                  <a:pt x="176430" y="28601"/>
                </a:lnTo>
                <a:lnTo>
                  <a:pt x="175493" y="29015"/>
                </a:lnTo>
                <a:lnTo>
                  <a:pt x="175493" y="27031"/>
                </a:lnTo>
                <a:lnTo>
                  <a:pt x="173261" y="26948"/>
                </a:lnTo>
                <a:lnTo>
                  <a:pt x="171001" y="28491"/>
                </a:lnTo>
                <a:lnTo>
                  <a:pt x="168852" y="28408"/>
                </a:lnTo>
                <a:lnTo>
                  <a:pt x="168852" y="17993"/>
                </a:lnTo>
                <a:cubicBezTo>
                  <a:pt x="168852" y="17993"/>
                  <a:pt x="167392" y="18764"/>
                  <a:pt x="165408" y="19894"/>
                </a:cubicBezTo>
                <a:cubicBezTo>
                  <a:pt x="164113" y="20583"/>
                  <a:pt x="162680" y="20996"/>
                  <a:pt x="161192" y="21107"/>
                </a:cubicBezTo>
                <a:lnTo>
                  <a:pt x="161192" y="31687"/>
                </a:lnTo>
                <a:lnTo>
                  <a:pt x="156453" y="32459"/>
                </a:lnTo>
                <a:cubicBezTo>
                  <a:pt x="156453" y="32459"/>
                  <a:pt x="156039" y="29869"/>
                  <a:pt x="155516" y="29621"/>
                </a:cubicBezTo>
                <a:lnTo>
                  <a:pt x="155516" y="27306"/>
                </a:lnTo>
                <a:lnTo>
                  <a:pt x="154552" y="27224"/>
                </a:lnTo>
                <a:lnTo>
                  <a:pt x="154552" y="26259"/>
                </a:lnTo>
                <a:lnTo>
                  <a:pt x="153615" y="26425"/>
                </a:lnTo>
                <a:lnTo>
                  <a:pt x="153615" y="17910"/>
                </a:lnTo>
                <a:lnTo>
                  <a:pt x="152843" y="17387"/>
                </a:lnTo>
                <a:lnTo>
                  <a:pt x="152320" y="16533"/>
                </a:lnTo>
                <a:lnTo>
                  <a:pt x="150336" y="18076"/>
                </a:lnTo>
                <a:lnTo>
                  <a:pt x="148958" y="17993"/>
                </a:lnTo>
                <a:lnTo>
                  <a:pt x="148958" y="15375"/>
                </a:lnTo>
                <a:lnTo>
                  <a:pt x="148021" y="15375"/>
                </a:lnTo>
                <a:lnTo>
                  <a:pt x="148021" y="13777"/>
                </a:lnTo>
                <a:lnTo>
                  <a:pt x="144329" y="14135"/>
                </a:lnTo>
                <a:lnTo>
                  <a:pt x="143199" y="15926"/>
                </a:lnTo>
                <a:lnTo>
                  <a:pt x="143199" y="24633"/>
                </a:lnTo>
                <a:lnTo>
                  <a:pt x="141463" y="24881"/>
                </a:lnTo>
                <a:lnTo>
                  <a:pt x="141463" y="22402"/>
                </a:lnTo>
                <a:lnTo>
                  <a:pt x="138818" y="22402"/>
                </a:lnTo>
                <a:lnTo>
                  <a:pt x="136917" y="23669"/>
                </a:lnTo>
                <a:lnTo>
                  <a:pt x="134850" y="20583"/>
                </a:lnTo>
                <a:lnTo>
                  <a:pt x="134850" y="17662"/>
                </a:lnTo>
                <a:lnTo>
                  <a:pt x="133307" y="17910"/>
                </a:lnTo>
                <a:lnTo>
                  <a:pt x="133307" y="16450"/>
                </a:lnTo>
                <a:lnTo>
                  <a:pt x="130111" y="16533"/>
                </a:lnTo>
                <a:lnTo>
                  <a:pt x="130111" y="18076"/>
                </a:lnTo>
                <a:lnTo>
                  <a:pt x="129257" y="18158"/>
                </a:lnTo>
                <a:lnTo>
                  <a:pt x="129257" y="22650"/>
                </a:lnTo>
                <a:lnTo>
                  <a:pt x="128044" y="23338"/>
                </a:lnTo>
                <a:lnTo>
                  <a:pt x="128044" y="25240"/>
                </a:lnTo>
                <a:lnTo>
                  <a:pt x="126584" y="25488"/>
                </a:lnTo>
                <a:lnTo>
                  <a:pt x="126584" y="23090"/>
                </a:lnTo>
                <a:lnTo>
                  <a:pt x="123553" y="23173"/>
                </a:lnTo>
                <a:lnTo>
                  <a:pt x="119695" y="24716"/>
                </a:lnTo>
                <a:lnTo>
                  <a:pt x="119695" y="28684"/>
                </a:lnTo>
                <a:lnTo>
                  <a:pt x="118648" y="28767"/>
                </a:lnTo>
                <a:lnTo>
                  <a:pt x="118648" y="17469"/>
                </a:lnTo>
                <a:lnTo>
                  <a:pt x="116499" y="16367"/>
                </a:lnTo>
                <a:lnTo>
                  <a:pt x="116499" y="15375"/>
                </a:lnTo>
                <a:lnTo>
                  <a:pt x="115121" y="15375"/>
                </a:lnTo>
                <a:lnTo>
                  <a:pt x="114185" y="16973"/>
                </a:lnTo>
                <a:lnTo>
                  <a:pt x="112531" y="16973"/>
                </a:lnTo>
                <a:lnTo>
                  <a:pt x="112531" y="18764"/>
                </a:lnTo>
                <a:lnTo>
                  <a:pt x="111677" y="18682"/>
                </a:lnTo>
                <a:lnTo>
                  <a:pt x="111677" y="20059"/>
                </a:lnTo>
                <a:lnTo>
                  <a:pt x="109528" y="20500"/>
                </a:lnTo>
                <a:lnTo>
                  <a:pt x="109528" y="29015"/>
                </a:lnTo>
                <a:lnTo>
                  <a:pt x="108674" y="29180"/>
                </a:lnTo>
                <a:lnTo>
                  <a:pt x="108674" y="23173"/>
                </a:lnTo>
                <a:lnTo>
                  <a:pt x="107213" y="23090"/>
                </a:lnTo>
                <a:lnTo>
                  <a:pt x="106607" y="17910"/>
                </a:lnTo>
                <a:lnTo>
                  <a:pt x="101703" y="17828"/>
                </a:lnTo>
                <a:lnTo>
                  <a:pt x="101703" y="9892"/>
                </a:lnTo>
                <a:lnTo>
                  <a:pt x="96881" y="9892"/>
                </a:lnTo>
                <a:lnTo>
                  <a:pt x="95668" y="10085"/>
                </a:lnTo>
                <a:cubicBezTo>
                  <a:pt x="95668" y="10085"/>
                  <a:pt x="95586" y="19894"/>
                  <a:pt x="94814" y="19894"/>
                </a:cubicBezTo>
                <a:cubicBezTo>
                  <a:pt x="94814" y="19894"/>
                  <a:pt x="95299" y="23505"/>
                  <a:pt x="94830" y="23505"/>
                </a:cubicBezTo>
                <a:cubicBezTo>
                  <a:pt x="94825" y="23505"/>
                  <a:pt x="94820" y="23505"/>
                  <a:pt x="94814" y="23504"/>
                </a:cubicBezTo>
                <a:lnTo>
                  <a:pt x="94814" y="26425"/>
                </a:lnTo>
                <a:lnTo>
                  <a:pt x="92665" y="26425"/>
                </a:lnTo>
                <a:lnTo>
                  <a:pt x="92665" y="9892"/>
                </a:lnTo>
                <a:lnTo>
                  <a:pt x="86548" y="10250"/>
                </a:lnTo>
                <a:lnTo>
                  <a:pt x="86548" y="14907"/>
                </a:lnTo>
                <a:lnTo>
                  <a:pt x="85776" y="15375"/>
                </a:lnTo>
                <a:lnTo>
                  <a:pt x="85776" y="23173"/>
                </a:lnTo>
                <a:lnTo>
                  <a:pt x="84288" y="23173"/>
                </a:lnTo>
                <a:lnTo>
                  <a:pt x="84288" y="21189"/>
                </a:lnTo>
                <a:lnTo>
                  <a:pt x="82828" y="21189"/>
                </a:lnTo>
                <a:lnTo>
                  <a:pt x="82828" y="22980"/>
                </a:lnTo>
                <a:lnTo>
                  <a:pt x="81120" y="24027"/>
                </a:lnTo>
                <a:lnTo>
                  <a:pt x="81120" y="29290"/>
                </a:lnTo>
                <a:lnTo>
                  <a:pt x="79136" y="29621"/>
                </a:lnTo>
                <a:lnTo>
                  <a:pt x="79136" y="30751"/>
                </a:lnTo>
                <a:lnTo>
                  <a:pt x="78281" y="30751"/>
                </a:lnTo>
                <a:lnTo>
                  <a:pt x="78281" y="26425"/>
                </a:lnTo>
                <a:lnTo>
                  <a:pt x="76380" y="25405"/>
                </a:lnTo>
                <a:lnTo>
                  <a:pt x="75609" y="4298"/>
                </a:lnTo>
                <a:lnTo>
                  <a:pt x="72164" y="4381"/>
                </a:lnTo>
                <a:lnTo>
                  <a:pt x="72164" y="15237"/>
                </a:lnTo>
                <a:lnTo>
                  <a:pt x="71117" y="18764"/>
                </a:lnTo>
                <a:lnTo>
                  <a:pt x="71117" y="25570"/>
                </a:lnTo>
                <a:lnTo>
                  <a:pt x="70015" y="25570"/>
                </a:lnTo>
                <a:lnTo>
                  <a:pt x="69409" y="21961"/>
                </a:lnTo>
                <a:lnTo>
                  <a:pt x="68555" y="21961"/>
                </a:lnTo>
                <a:lnTo>
                  <a:pt x="68555" y="21355"/>
                </a:lnTo>
                <a:lnTo>
                  <a:pt x="67177" y="21437"/>
                </a:lnTo>
                <a:lnTo>
                  <a:pt x="66654" y="20583"/>
                </a:lnTo>
                <a:lnTo>
                  <a:pt x="66654" y="16698"/>
                </a:lnTo>
                <a:lnTo>
                  <a:pt x="61225" y="16533"/>
                </a:lnTo>
                <a:lnTo>
                  <a:pt x="61225" y="4574"/>
                </a:lnTo>
                <a:cubicBezTo>
                  <a:pt x="61225" y="4574"/>
                  <a:pt x="58470" y="5676"/>
                  <a:pt x="57258" y="7054"/>
                </a:cubicBezTo>
                <a:cubicBezTo>
                  <a:pt x="56045" y="8432"/>
                  <a:pt x="57175" y="14135"/>
                  <a:pt x="56486" y="14383"/>
                </a:cubicBezTo>
                <a:cubicBezTo>
                  <a:pt x="55797" y="14631"/>
                  <a:pt x="55880" y="17993"/>
                  <a:pt x="55880" y="17993"/>
                </a:cubicBezTo>
                <a:lnTo>
                  <a:pt x="52022" y="18076"/>
                </a:lnTo>
                <a:lnTo>
                  <a:pt x="52022" y="13226"/>
                </a:lnTo>
                <a:lnTo>
                  <a:pt x="46759" y="13226"/>
                </a:lnTo>
                <a:lnTo>
                  <a:pt x="45024" y="14549"/>
                </a:lnTo>
                <a:lnTo>
                  <a:pt x="45024" y="25570"/>
                </a:lnTo>
                <a:lnTo>
                  <a:pt x="43563" y="25846"/>
                </a:lnTo>
                <a:lnTo>
                  <a:pt x="43563" y="26425"/>
                </a:lnTo>
                <a:lnTo>
                  <a:pt x="42461" y="26425"/>
                </a:lnTo>
                <a:lnTo>
                  <a:pt x="42461" y="13860"/>
                </a:lnTo>
                <a:cubicBezTo>
                  <a:pt x="42461" y="13283"/>
                  <a:pt x="41512" y="11781"/>
                  <a:pt x="40613" y="11781"/>
                </a:cubicBezTo>
                <a:cubicBezTo>
                  <a:pt x="40567" y="11781"/>
                  <a:pt x="40522" y="11785"/>
                  <a:pt x="40477" y="11793"/>
                </a:cubicBezTo>
                <a:cubicBezTo>
                  <a:pt x="39513" y="11959"/>
                  <a:pt x="39513" y="13694"/>
                  <a:pt x="39513" y="13694"/>
                </a:cubicBezTo>
                <a:lnTo>
                  <a:pt x="39513" y="16973"/>
                </a:lnTo>
                <a:lnTo>
                  <a:pt x="36509" y="17221"/>
                </a:lnTo>
                <a:lnTo>
                  <a:pt x="36509" y="11628"/>
                </a:lnTo>
                <a:lnTo>
                  <a:pt x="34277" y="11628"/>
                </a:lnTo>
                <a:lnTo>
                  <a:pt x="34277" y="14631"/>
                </a:lnTo>
                <a:lnTo>
                  <a:pt x="33506" y="14631"/>
                </a:lnTo>
                <a:lnTo>
                  <a:pt x="33506" y="20500"/>
                </a:lnTo>
                <a:lnTo>
                  <a:pt x="31770" y="20583"/>
                </a:lnTo>
                <a:lnTo>
                  <a:pt x="3177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p:nvPr/>
        </p:nvSpPr>
        <p:spPr>
          <a:xfrm>
            <a:off x="-163525" y="5106325"/>
            <a:ext cx="9424800" cy="200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0000" y="445025"/>
            <a:ext cx="78840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2"/>
              </a:buClr>
              <a:buSzPts val="3300"/>
              <a:buFont typeface="Barlow"/>
              <a:buNone/>
              <a:defRPr b="1" sz="3300">
                <a:solidFill>
                  <a:schemeClr val="accent2"/>
                </a:solidFill>
                <a:latin typeface="Barlow"/>
                <a:ea typeface="Barlow"/>
                <a:cs typeface="Barlow"/>
                <a:sym typeface="Barlow"/>
              </a:defRPr>
            </a:lvl1pPr>
            <a:lvl2pPr lvl="1">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630000" y="1152475"/>
            <a:ext cx="78840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drive.google.com/file/d/1yx2Ty4y-1kWURgK6uC3X4OA9tN0w2nGr/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7.jpg"/><Relationship Id="rId6" Type="http://schemas.openxmlformats.org/officeDocument/2006/relationships/image" Target="../media/image12.jp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storage.googleapis.com/openimages/web/index.html" TargetMode="External"/><Relationship Id="rId5" Type="http://schemas.openxmlformats.org/officeDocument/2006/relationships/image" Target="../media/image21.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25.jpg"/><Relationship Id="rId6" Type="http://schemas.openxmlformats.org/officeDocument/2006/relationships/image" Target="../media/image27.jpg"/><Relationship Id="rId7" Type="http://schemas.openxmlformats.org/officeDocument/2006/relationships/image" Target="../media/image12.jp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ctrTitle"/>
          </p:nvPr>
        </p:nvSpPr>
        <p:spPr>
          <a:xfrm>
            <a:off x="1455300" y="338750"/>
            <a:ext cx="6233400" cy="18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Walking Friend</a:t>
            </a:r>
            <a:endParaRPr/>
          </a:p>
        </p:txBody>
      </p:sp>
      <p:sp>
        <p:nvSpPr>
          <p:cNvPr id="243" name="Google Shape;243;p31"/>
          <p:cNvSpPr txBox="1"/>
          <p:nvPr>
            <p:ph idx="1" type="subTitle"/>
          </p:nvPr>
        </p:nvSpPr>
        <p:spPr>
          <a:xfrm>
            <a:off x="2444700" y="2020425"/>
            <a:ext cx="4254600" cy="14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a:t>Team 4</a:t>
            </a:r>
            <a:endParaRPr b="1"/>
          </a:p>
          <a:p>
            <a:pPr indent="0" lvl="0" marL="0" rtl="0" algn="l">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ko" sz="1300"/>
              <a:t>Jeong Minkyung</a:t>
            </a:r>
            <a:endParaRPr sz="1300"/>
          </a:p>
          <a:p>
            <a:pPr indent="0" lvl="0" marL="0" rtl="0" algn="ctr">
              <a:lnSpc>
                <a:spcPct val="115000"/>
              </a:lnSpc>
              <a:spcBef>
                <a:spcPts val="0"/>
              </a:spcBef>
              <a:spcAft>
                <a:spcPts val="0"/>
              </a:spcAft>
              <a:buNone/>
            </a:pPr>
            <a:r>
              <a:rPr lang="ko" sz="1300"/>
              <a:t>Jae Yong Kim</a:t>
            </a:r>
            <a:endParaRPr sz="1300"/>
          </a:p>
          <a:p>
            <a:pPr indent="0" lvl="0" marL="0" rtl="0" algn="ctr">
              <a:lnSpc>
                <a:spcPct val="115000"/>
              </a:lnSpc>
              <a:spcBef>
                <a:spcPts val="0"/>
              </a:spcBef>
              <a:spcAft>
                <a:spcPts val="0"/>
              </a:spcAft>
              <a:buNone/>
            </a:pPr>
            <a:r>
              <a:rPr lang="ko" sz="1300"/>
              <a:t>Kim Minji</a:t>
            </a:r>
            <a:endParaRPr sz="1300"/>
          </a:p>
          <a:p>
            <a:pPr indent="0" lvl="0" marL="0" rtl="0" algn="ctr">
              <a:lnSpc>
                <a:spcPct val="115000"/>
              </a:lnSpc>
              <a:spcBef>
                <a:spcPts val="0"/>
              </a:spcBef>
              <a:spcAft>
                <a:spcPts val="0"/>
              </a:spcAft>
              <a:buNone/>
            </a:pPr>
            <a:r>
              <a:rPr lang="ko" sz="1300"/>
              <a:t>Yeom Joonho</a:t>
            </a:r>
            <a:br>
              <a:rPr lang="ko"/>
            </a:br>
            <a:endParaRPr/>
          </a:p>
          <a:p>
            <a:pPr indent="0" lvl="0" marL="0" rtl="0" algn="ctr">
              <a:spcBef>
                <a:spcPts val="0"/>
              </a:spcBef>
              <a:spcAft>
                <a:spcPts val="0"/>
              </a:spcAft>
              <a:buNone/>
            </a:pPr>
            <a:r>
              <a:t/>
            </a:r>
            <a:endParaRPr/>
          </a:p>
        </p:txBody>
      </p:sp>
      <p:grpSp>
        <p:nvGrpSpPr>
          <p:cNvPr id="244" name="Google Shape;244;p31"/>
          <p:cNvGrpSpPr/>
          <p:nvPr/>
        </p:nvGrpSpPr>
        <p:grpSpPr>
          <a:xfrm>
            <a:off x="1625669" y="3732831"/>
            <a:ext cx="2526073" cy="1410666"/>
            <a:chOff x="6265919" y="1165481"/>
            <a:chExt cx="2526073" cy="1410666"/>
          </a:xfrm>
        </p:grpSpPr>
        <p:sp>
          <p:nvSpPr>
            <p:cNvPr id="245" name="Google Shape;245;p31"/>
            <p:cNvSpPr/>
            <p:nvPr/>
          </p:nvSpPr>
          <p:spPr>
            <a:xfrm>
              <a:off x="8497801" y="1917746"/>
              <a:ext cx="79212" cy="658401"/>
            </a:xfrm>
            <a:custGeom>
              <a:rect b="b" l="l" r="r" t="t"/>
              <a:pathLst>
                <a:path extrusionOk="0" h="19134" w="2302">
                  <a:moveTo>
                    <a:pt x="1" y="0"/>
                  </a:moveTo>
                  <a:lnTo>
                    <a:pt x="1" y="19134"/>
                  </a:lnTo>
                  <a:lnTo>
                    <a:pt x="2302" y="19134"/>
                  </a:lnTo>
                  <a:lnTo>
                    <a:pt x="2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6481977" y="1917746"/>
              <a:ext cx="79212" cy="658401"/>
            </a:xfrm>
            <a:custGeom>
              <a:rect b="b" l="l" r="r" t="t"/>
              <a:pathLst>
                <a:path extrusionOk="0" h="19134" w="2302">
                  <a:moveTo>
                    <a:pt x="0" y="0"/>
                  </a:moveTo>
                  <a:lnTo>
                    <a:pt x="0" y="19134"/>
                  </a:lnTo>
                  <a:lnTo>
                    <a:pt x="2301" y="19134"/>
                  </a:lnTo>
                  <a:lnTo>
                    <a:pt x="2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6414087" y="1165481"/>
              <a:ext cx="2229699" cy="92804"/>
            </a:xfrm>
            <a:custGeom>
              <a:rect b="b" l="l" r="r" t="t"/>
              <a:pathLst>
                <a:path extrusionOk="0" h="2697" w="64798">
                  <a:moveTo>
                    <a:pt x="1283" y="1"/>
                  </a:moveTo>
                  <a:cubicBezTo>
                    <a:pt x="560" y="1"/>
                    <a:pt x="1" y="559"/>
                    <a:pt x="1" y="1250"/>
                  </a:cubicBezTo>
                  <a:lnTo>
                    <a:pt x="1" y="1414"/>
                  </a:lnTo>
                  <a:cubicBezTo>
                    <a:pt x="1" y="2105"/>
                    <a:pt x="560" y="2696"/>
                    <a:pt x="1283" y="2696"/>
                  </a:cubicBezTo>
                  <a:lnTo>
                    <a:pt x="63515" y="2696"/>
                  </a:lnTo>
                  <a:cubicBezTo>
                    <a:pt x="64239" y="2696"/>
                    <a:pt x="64797" y="2105"/>
                    <a:pt x="64797" y="1414"/>
                  </a:cubicBezTo>
                  <a:lnTo>
                    <a:pt x="64797" y="1250"/>
                  </a:lnTo>
                  <a:cubicBezTo>
                    <a:pt x="64797" y="559"/>
                    <a:pt x="64239" y="1"/>
                    <a:pt x="635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6414087" y="1326106"/>
              <a:ext cx="2229699" cy="92804"/>
            </a:xfrm>
            <a:custGeom>
              <a:rect b="b" l="l" r="r" t="t"/>
              <a:pathLst>
                <a:path extrusionOk="0" h="2697" w="64798">
                  <a:moveTo>
                    <a:pt x="1283" y="1"/>
                  </a:moveTo>
                  <a:cubicBezTo>
                    <a:pt x="560" y="1"/>
                    <a:pt x="1" y="560"/>
                    <a:pt x="1" y="1250"/>
                  </a:cubicBezTo>
                  <a:lnTo>
                    <a:pt x="1" y="1414"/>
                  </a:lnTo>
                  <a:cubicBezTo>
                    <a:pt x="1" y="2105"/>
                    <a:pt x="560" y="2697"/>
                    <a:pt x="1283" y="2697"/>
                  </a:cubicBezTo>
                  <a:lnTo>
                    <a:pt x="63515" y="2697"/>
                  </a:lnTo>
                  <a:cubicBezTo>
                    <a:pt x="64239" y="2697"/>
                    <a:pt x="64797" y="2105"/>
                    <a:pt x="64797" y="1414"/>
                  </a:cubicBezTo>
                  <a:lnTo>
                    <a:pt x="64797" y="1250"/>
                  </a:lnTo>
                  <a:cubicBezTo>
                    <a:pt x="64797" y="560"/>
                    <a:pt x="64239" y="1"/>
                    <a:pt x="635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6414087" y="1485629"/>
              <a:ext cx="2229699" cy="92769"/>
            </a:xfrm>
            <a:custGeom>
              <a:rect b="b" l="l" r="r" t="t"/>
              <a:pathLst>
                <a:path extrusionOk="0" h="2696" w="64798">
                  <a:moveTo>
                    <a:pt x="1283" y="0"/>
                  </a:moveTo>
                  <a:cubicBezTo>
                    <a:pt x="560" y="0"/>
                    <a:pt x="1" y="592"/>
                    <a:pt x="1" y="1282"/>
                  </a:cubicBezTo>
                  <a:lnTo>
                    <a:pt x="1" y="1447"/>
                  </a:lnTo>
                  <a:cubicBezTo>
                    <a:pt x="1" y="2137"/>
                    <a:pt x="560" y="2696"/>
                    <a:pt x="1283" y="2696"/>
                  </a:cubicBezTo>
                  <a:lnTo>
                    <a:pt x="63515" y="2696"/>
                  </a:lnTo>
                  <a:cubicBezTo>
                    <a:pt x="64239" y="2696"/>
                    <a:pt x="64797" y="2137"/>
                    <a:pt x="64797" y="1447"/>
                  </a:cubicBezTo>
                  <a:lnTo>
                    <a:pt x="64797" y="1282"/>
                  </a:lnTo>
                  <a:cubicBezTo>
                    <a:pt x="64797" y="592"/>
                    <a:pt x="64239" y="0"/>
                    <a:pt x="635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6414087" y="1646254"/>
              <a:ext cx="2229699" cy="92804"/>
            </a:xfrm>
            <a:custGeom>
              <a:rect b="b" l="l" r="r" t="t"/>
              <a:pathLst>
                <a:path extrusionOk="0" h="2697" w="64798">
                  <a:moveTo>
                    <a:pt x="1283" y="0"/>
                  </a:moveTo>
                  <a:cubicBezTo>
                    <a:pt x="560" y="0"/>
                    <a:pt x="1" y="559"/>
                    <a:pt x="1" y="1283"/>
                  </a:cubicBezTo>
                  <a:lnTo>
                    <a:pt x="1" y="1447"/>
                  </a:lnTo>
                  <a:cubicBezTo>
                    <a:pt x="1" y="2137"/>
                    <a:pt x="560" y="2696"/>
                    <a:pt x="1283" y="2696"/>
                  </a:cubicBezTo>
                  <a:lnTo>
                    <a:pt x="63515" y="2696"/>
                  </a:lnTo>
                  <a:cubicBezTo>
                    <a:pt x="64239" y="2696"/>
                    <a:pt x="64797" y="2137"/>
                    <a:pt x="64797" y="1447"/>
                  </a:cubicBezTo>
                  <a:lnTo>
                    <a:pt x="64797" y="1283"/>
                  </a:lnTo>
                  <a:cubicBezTo>
                    <a:pt x="64797" y="559"/>
                    <a:pt x="64239" y="0"/>
                    <a:pt x="635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6294169" y="1772950"/>
              <a:ext cx="2469537" cy="92804"/>
            </a:xfrm>
            <a:custGeom>
              <a:rect b="b" l="l" r="r" t="t"/>
              <a:pathLst>
                <a:path extrusionOk="0" h="2697" w="71768">
                  <a:moveTo>
                    <a:pt x="1349" y="0"/>
                  </a:moveTo>
                  <a:cubicBezTo>
                    <a:pt x="593" y="0"/>
                    <a:pt x="1" y="625"/>
                    <a:pt x="1" y="1348"/>
                  </a:cubicBezTo>
                  <a:cubicBezTo>
                    <a:pt x="1" y="2104"/>
                    <a:pt x="593" y="2696"/>
                    <a:pt x="1349" y="2696"/>
                  </a:cubicBezTo>
                  <a:lnTo>
                    <a:pt x="70419" y="2696"/>
                  </a:lnTo>
                  <a:cubicBezTo>
                    <a:pt x="71175" y="2696"/>
                    <a:pt x="71767" y="2104"/>
                    <a:pt x="71767" y="1348"/>
                  </a:cubicBezTo>
                  <a:cubicBezTo>
                    <a:pt x="71767" y="625"/>
                    <a:pt x="71175" y="0"/>
                    <a:pt x="704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6265919" y="1897376"/>
              <a:ext cx="2526073" cy="92804"/>
            </a:xfrm>
            <a:custGeom>
              <a:rect b="b" l="l" r="r" t="t"/>
              <a:pathLst>
                <a:path extrusionOk="0" h="2697" w="73411">
                  <a:moveTo>
                    <a:pt x="1348" y="1"/>
                  </a:moveTo>
                  <a:cubicBezTo>
                    <a:pt x="592" y="1"/>
                    <a:pt x="0" y="592"/>
                    <a:pt x="0" y="1349"/>
                  </a:cubicBezTo>
                  <a:cubicBezTo>
                    <a:pt x="0" y="2105"/>
                    <a:pt x="592" y="2696"/>
                    <a:pt x="1348" y="2696"/>
                  </a:cubicBezTo>
                  <a:lnTo>
                    <a:pt x="72062" y="2696"/>
                  </a:lnTo>
                  <a:cubicBezTo>
                    <a:pt x="72818" y="2696"/>
                    <a:pt x="73410" y="2105"/>
                    <a:pt x="73410" y="1349"/>
                  </a:cubicBezTo>
                  <a:cubicBezTo>
                    <a:pt x="73410" y="592"/>
                    <a:pt x="72818" y="1"/>
                    <a:pt x="72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31"/>
          <p:cNvGrpSpPr/>
          <p:nvPr/>
        </p:nvGrpSpPr>
        <p:grpSpPr>
          <a:xfrm>
            <a:off x="140230" y="1501890"/>
            <a:ext cx="1485443" cy="3674514"/>
            <a:chOff x="5553225" y="310263"/>
            <a:chExt cx="806605" cy="2277215"/>
          </a:xfrm>
        </p:grpSpPr>
        <p:sp>
          <p:nvSpPr>
            <p:cNvPr id="254" name="Google Shape;254;p31"/>
            <p:cNvSpPr/>
            <p:nvPr/>
          </p:nvSpPr>
          <p:spPr>
            <a:xfrm>
              <a:off x="5553225" y="310263"/>
              <a:ext cx="806605" cy="1303210"/>
            </a:xfrm>
            <a:custGeom>
              <a:rect b="b" l="l" r="r" t="t"/>
              <a:pathLst>
                <a:path extrusionOk="0" h="37873" w="23441">
                  <a:moveTo>
                    <a:pt x="9651" y="0"/>
                  </a:moveTo>
                  <a:cubicBezTo>
                    <a:pt x="8361" y="0"/>
                    <a:pt x="7457" y="1298"/>
                    <a:pt x="6937" y="2467"/>
                  </a:cubicBezTo>
                  <a:cubicBezTo>
                    <a:pt x="4899" y="7069"/>
                    <a:pt x="4505" y="12231"/>
                    <a:pt x="5721" y="17096"/>
                  </a:cubicBezTo>
                  <a:cubicBezTo>
                    <a:pt x="5250" y="16850"/>
                    <a:pt x="4727" y="16719"/>
                    <a:pt x="4193" y="16719"/>
                  </a:cubicBezTo>
                  <a:cubicBezTo>
                    <a:pt x="3871" y="16719"/>
                    <a:pt x="3544" y="16767"/>
                    <a:pt x="3223" y="16866"/>
                  </a:cubicBezTo>
                  <a:cubicBezTo>
                    <a:pt x="1743" y="17392"/>
                    <a:pt x="724" y="18838"/>
                    <a:pt x="362" y="20384"/>
                  </a:cubicBezTo>
                  <a:cubicBezTo>
                    <a:pt x="1" y="21896"/>
                    <a:pt x="198" y="23540"/>
                    <a:pt x="494" y="25052"/>
                  </a:cubicBezTo>
                  <a:cubicBezTo>
                    <a:pt x="921" y="27254"/>
                    <a:pt x="1546" y="29424"/>
                    <a:pt x="2368" y="31495"/>
                  </a:cubicBezTo>
                  <a:cubicBezTo>
                    <a:pt x="3486" y="34388"/>
                    <a:pt x="5425" y="37511"/>
                    <a:pt x="8515" y="37840"/>
                  </a:cubicBezTo>
                  <a:cubicBezTo>
                    <a:pt x="8700" y="37862"/>
                    <a:pt x="8885" y="37873"/>
                    <a:pt x="9070" y="37873"/>
                  </a:cubicBezTo>
                  <a:cubicBezTo>
                    <a:pt x="10820" y="37873"/>
                    <a:pt x="12523" y="36920"/>
                    <a:pt x="13743" y="35670"/>
                  </a:cubicBezTo>
                  <a:cubicBezTo>
                    <a:pt x="15090" y="34257"/>
                    <a:pt x="16011" y="32482"/>
                    <a:pt x="16866" y="30739"/>
                  </a:cubicBezTo>
                  <a:lnTo>
                    <a:pt x="21435" y="21764"/>
                  </a:lnTo>
                  <a:cubicBezTo>
                    <a:pt x="22224" y="20153"/>
                    <a:pt x="23046" y="18510"/>
                    <a:pt x="23243" y="16734"/>
                  </a:cubicBezTo>
                  <a:cubicBezTo>
                    <a:pt x="23441" y="14959"/>
                    <a:pt x="22915" y="12987"/>
                    <a:pt x="21435" y="11935"/>
                  </a:cubicBezTo>
                  <a:cubicBezTo>
                    <a:pt x="20787" y="11503"/>
                    <a:pt x="20045" y="11293"/>
                    <a:pt x="19307" y="11293"/>
                  </a:cubicBezTo>
                  <a:cubicBezTo>
                    <a:pt x="18247" y="11293"/>
                    <a:pt x="17194" y="11726"/>
                    <a:pt x="16438" y="12559"/>
                  </a:cubicBezTo>
                  <a:cubicBezTo>
                    <a:pt x="16031" y="13014"/>
                    <a:pt x="15380" y="13592"/>
                    <a:pt x="14891" y="13592"/>
                  </a:cubicBezTo>
                  <a:cubicBezTo>
                    <a:pt x="14708" y="13592"/>
                    <a:pt x="14549" y="13512"/>
                    <a:pt x="14433" y="13315"/>
                  </a:cubicBezTo>
                  <a:cubicBezTo>
                    <a:pt x="14301" y="13085"/>
                    <a:pt x="14269" y="12822"/>
                    <a:pt x="14334" y="12592"/>
                  </a:cubicBezTo>
                  <a:cubicBezTo>
                    <a:pt x="14564" y="8976"/>
                    <a:pt x="13841" y="5393"/>
                    <a:pt x="12197" y="2204"/>
                  </a:cubicBezTo>
                  <a:cubicBezTo>
                    <a:pt x="11671" y="1152"/>
                    <a:pt x="10850" y="67"/>
                    <a:pt x="9699" y="1"/>
                  </a:cubicBezTo>
                  <a:cubicBezTo>
                    <a:pt x="9683" y="1"/>
                    <a:pt x="9667" y="0"/>
                    <a:pt x="96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5916351" y="824997"/>
              <a:ext cx="5712" cy="1762480"/>
            </a:xfrm>
            <a:custGeom>
              <a:rect b="b" l="l" r="r" t="t"/>
              <a:pathLst>
                <a:path extrusionOk="0" fill="none" h="51220" w="166">
                  <a:moveTo>
                    <a:pt x="165" y="0"/>
                  </a:moveTo>
                  <a:lnTo>
                    <a:pt x="1" y="51219"/>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5920893" y="927917"/>
              <a:ext cx="216095" cy="257972"/>
            </a:xfrm>
            <a:custGeom>
              <a:rect b="b" l="l" r="r" t="t"/>
              <a:pathLst>
                <a:path extrusionOk="0" fill="none" h="7497" w="6280">
                  <a:moveTo>
                    <a:pt x="6279" y="1"/>
                  </a:moveTo>
                  <a:lnTo>
                    <a:pt x="0" y="7496"/>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5735356" y="1249200"/>
              <a:ext cx="184438" cy="143696"/>
            </a:xfrm>
            <a:custGeom>
              <a:rect b="b" l="l" r="r" t="t"/>
              <a:pathLst>
                <a:path extrusionOk="0" fill="none" h="4176" w="5360">
                  <a:moveTo>
                    <a:pt x="5359" y="4175"/>
                  </a:moveTo>
                  <a:lnTo>
                    <a:pt x="1" y="0"/>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31"/>
          <p:cNvGrpSpPr/>
          <p:nvPr/>
        </p:nvGrpSpPr>
        <p:grpSpPr>
          <a:xfrm>
            <a:off x="5597275" y="2703675"/>
            <a:ext cx="1189095" cy="2472718"/>
            <a:chOff x="3550225" y="516225"/>
            <a:chExt cx="956325" cy="1988675"/>
          </a:xfrm>
        </p:grpSpPr>
        <p:sp>
          <p:nvSpPr>
            <p:cNvPr id="259" name="Google Shape;259;p31"/>
            <p:cNvSpPr/>
            <p:nvPr/>
          </p:nvSpPr>
          <p:spPr>
            <a:xfrm>
              <a:off x="4037625" y="672775"/>
              <a:ext cx="124550" cy="209375"/>
            </a:xfrm>
            <a:custGeom>
              <a:rect b="b" l="l" r="r" t="t"/>
              <a:pathLst>
                <a:path extrusionOk="0" h="8375" w="4982">
                  <a:moveTo>
                    <a:pt x="4932" y="1"/>
                  </a:moveTo>
                  <a:cubicBezTo>
                    <a:pt x="4924" y="1"/>
                    <a:pt x="4914" y="3"/>
                    <a:pt x="4903" y="8"/>
                  </a:cubicBezTo>
                  <a:lnTo>
                    <a:pt x="895" y="3744"/>
                  </a:lnTo>
                  <a:cubicBezTo>
                    <a:pt x="1168" y="4483"/>
                    <a:pt x="1168" y="5301"/>
                    <a:pt x="895" y="6040"/>
                  </a:cubicBezTo>
                  <a:cubicBezTo>
                    <a:pt x="662" y="6779"/>
                    <a:pt x="351" y="7480"/>
                    <a:pt x="39" y="8180"/>
                  </a:cubicBezTo>
                  <a:cubicBezTo>
                    <a:pt x="0" y="8258"/>
                    <a:pt x="0" y="8336"/>
                    <a:pt x="78" y="8375"/>
                  </a:cubicBezTo>
                  <a:cubicBezTo>
                    <a:pt x="545" y="8180"/>
                    <a:pt x="1012" y="7869"/>
                    <a:pt x="1401" y="7519"/>
                  </a:cubicBezTo>
                  <a:cubicBezTo>
                    <a:pt x="2257" y="6935"/>
                    <a:pt x="3113" y="6390"/>
                    <a:pt x="4047" y="5962"/>
                  </a:cubicBezTo>
                  <a:cubicBezTo>
                    <a:pt x="4086" y="5923"/>
                    <a:pt x="4125" y="5884"/>
                    <a:pt x="4125" y="5845"/>
                  </a:cubicBezTo>
                  <a:cubicBezTo>
                    <a:pt x="4164" y="5807"/>
                    <a:pt x="4164" y="5768"/>
                    <a:pt x="4125" y="5729"/>
                  </a:cubicBezTo>
                  <a:cubicBezTo>
                    <a:pt x="3931" y="4717"/>
                    <a:pt x="3892" y="3666"/>
                    <a:pt x="4008" y="2616"/>
                  </a:cubicBezTo>
                  <a:cubicBezTo>
                    <a:pt x="4047" y="2382"/>
                    <a:pt x="4086" y="2110"/>
                    <a:pt x="4164" y="1876"/>
                  </a:cubicBezTo>
                  <a:cubicBezTo>
                    <a:pt x="4398" y="1254"/>
                    <a:pt x="4670" y="709"/>
                    <a:pt x="4981" y="125"/>
                  </a:cubicBezTo>
                  <a:cubicBezTo>
                    <a:pt x="4981" y="92"/>
                    <a:pt x="4981" y="1"/>
                    <a:pt x="4932"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3696150" y="2260650"/>
              <a:ext cx="182925" cy="157750"/>
            </a:xfrm>
            <a:custGeom>
              <a:rect b="b" l="l" r="r" t="t"/>
              <a:pathLst>
                <a:path extrusionOk="0" h="6310" w="7317">
                  <a:moveTo>
                    <a:pt x="7316" y="0"/>
                  </a:moveTo>
                  <a:lnTo>
                    <a:pt x="3425" y="351"/>
                  </a:lnTo>
                  <a:cubicBezTo>
                    <a:pt x="2569" y="2374"/>
                    <a:pt x="1440" y="4242"/>
                    <a:pt x="1" y="5954"/>
                  </a:cubicBezTo>
                  <a:cubicBezTo>
                    <a:pt x="756" y="6193"/>
                    <a:pt x="1542" y="6310"/>
                    <a:pt x="2327" y="6310"/>
                  </a:cubicBezTo>
                  <a:cubicBezTo>
                    <a:pt x="3079" y="6310"/>
                    <a:pt x="3830" y="6203"/>
                    <a:pt x="4554" y="5993"/>
                  </a:cubicBezTo>
                  <a:cubicBezTo>
                    <a:pt x="4670" y="5954"/>
                    <a:pt x="4748" y="5915"/>
                    <a:pt x="4826" y="5838"/>
                  </a:cubicBezTo>
                  <a:cubicBezTo>
                    <a:pt x="4943" y="5721"/>
                    <a:pt x="5020" y="5526"/>
                    <a:pt x="5059" y="5371"/>
                  </a:cubicBezTo>
                  <a:cubicBezTo>
                    <a:pt x="5410" y="3425"/>
                    <a:pt x="6188" y="1596"/>
                    <a:pt x="7316" y="0"/>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3550225" y="2391975"/>
              <a:ext cx="294800" cy="107625"/>
            </a:xfrm>
            <a:custGeom>
              <a:rect b="b" l="l" r="r" t="t"/>
              <a:pathLst>
                <a:path extrusionOk="0" h="4305" w="11792">
                  <a:moveTo>
                    <a:pt x="6227" y="1"/>
                  </a:moveTo>
                  <a:cubicBezTo>
                    <a:pt x="6110" y="40"/>
                    <a:pt x="5993" y="118"/>
                    <a:pt x="5915" y="195"/>
                  </a:cubicBezTo>
                  <a:cubicBezTo>
                    <a:pt x="4904" y="1246"/>
                    <a:pt x="3542" y="1908"/>
                    <a:pt x="2102" y="2102"/>
                  </a:cubicBezTo>
                  <a:cubicBezTo>
                    <a:pt x="1635" y="2102"/>
                    <a:pt x="1207" y="2180"/>
                    <a:pt x="740" y="2336"/>
                  </a:cubicBezTo>
                  <a:cubicBezTo>
                    <a:pt x="312" y="2491"/>
                    <a:pt x="1" y="2880"/>
                    <a:pt x="1" y="3386"/>
                  </a:cubicBezTo>
                  <a:cubicBezTo>
                    <a:pt x="78" y="3775"/>
                    <a:pt x="351" y="4087"/>
                    <a:pt x="740" y="4203"/>
                  </a:cubicBezTo>
                  <a:cubicBezTo>
                    <a:pt x="987" y="4278"/>
                    <a:pt x="1233" y="4305"/>
                    <a:pt x="1480" y="4305"/>
                  </a:cubicBezTo>
                  <a:cubicBezTo>
                    <a:pt x="1622" y="4305"/>
                    <a:pt x="1765" y="4296"/>
                    <a:pt x="1907" y="4281"/>
                  </a:cubicBezTo>
                  <a:lnTo>
                    <a:pt x="6927" y="4087"/>
                  </a:lnTo>
                  <a:cubicBezTo>
                    <a:pt x="7511" y="4048"/>
                    <a:pt x="8095" y="4009"/>
                    <a:pt x="8678" y="3931"/>
                  </a:cubicBezTo>
                  <a:cubicBezTo>
                    <a:pt x="9651" y="3737"/>
                    <a:pt x="10624" y="3464"/>
                    <a:pt x="11558" y="3075"/>
                  </a:cubicBezTo>
                  <a:cubicBezTo>
                    <a:pt x="11597" y="3075"/>
                    <a:pt x="11675" y="3036"/>
                    <a:pt x="11714" y="2997"/>
                  </a:cubicBezTo>
                  <a:cubicBezTo>
                    <a:pt x="11752" y="2919"/>
                    <a:pt x="11791" y="2842"/>
                    <a:pt x="11752" y="2764"/>
                  </a:cubicBezTo>
                  <a:cubicBezTo>
                    <a:pt x="11675" y="1791"/>
                    <a:pt x="11558" y="779"/>
                    <a:pt x="10935" y="40"/>
                  </a:cubicBezTo>
                  <a:cubicBezTo>
                    <a:pt x="10780" y="546"/>
                    <a:pt x="10196" y="779"/>
                    <a:pt x="9651" y="818"/>
                  </a:cubicBezTo>
                  <a:cubicBezTo>
                    <a:pt x="9448" y="847"/>
                    <a:pt x="9243" y="861"/>
                    <a:pt x="9039" y="861"/>
                  </a:cubicBezTo>
                  <a:cubicBezTo>
                    <a:pt x="8147" y="861"/>
                    <a:pt x="7259" y="592"/>
                    <a:pt x="6499" y="118"/>
                  </a:cubicBezTo>
                  <a:cubicBezTo>
                    <a:pt x="6421" y="40"/>
                    <a:pt x="6305" y="40"/>
                    <a:pt x="6227" y="1"/>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3646325" y="2430175"/>
              <a:ext cx="13475" cy="21350"/>
            </a:xfrm>
            <a:custGeom>
              <a:rect b="b" l="l" r="r" t="t"/>
              <a:pathLst>
                <a:path extrusionOk="0" h="854" w="539">
                  <a:moveTo>
                    <a:pt x="145" y="0"/>
                  </a:moveTo>
                  <a:cubicBezTo>
                    <a:pt x="68" y="0"/>
                    <a:pt x="1" y="52"/>
                    <a:pt x="48" y="146"/>
                  </a:cubicBezTo>
                  <a:lnTo>
                    <a:pt x="281" y="769"/>
                  </a:lnTo>
                  <a:cubicBezTo>
                    <a:pt x="296" y="828"/>
                    <a:pt x="340" y="854"/>
                    <a:pt x="385" y="854"/>
                  </a:cubicBezTo>
                  <a:cubicBezTo>
                    <a:pt x="459" y="854"/>
                    <a:pt x="539" y="787"/>
                    <a:pt x="515" y="691"/>
                  </a:cubicBezTo>
                  <a:lnTo>
                    <a:pt x="281" y="68"/>
                  </a:lnTo>
                  <a:cubicBezTo>
                    <a:pt x="251" y="22"/>
                    <a:pt x="196" y="0"/>
                    <a:pt x="145"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3664600" y="2420650"/>
              <a:ext cx="20300" cy="19275"/>
            </a:xfrm>
            <a:custGeom>
              <a:rect b="b" l="l" r="r" t="t"/>
              <a:pathLst>
                <a:path extrusionOk="0" h="771" w="812">
                  <a:moveTo>
                    <a:pt x="183" y="0"/>
                  </a:moveTo>
                  <a:cubicBezTo>
                    <a:pt x="85" y="0"/>
                    <a:pt x="0" y="121"/>
                    <a:pt x="95" y="216"/>
                  </a:cubicBezTo>
                  <a:lnTo>
                    <a:pt x="134" y="216"/>
                  </a:lnTo>
                  <a:cubicBezTo>
                    <a:pt x="290" y="371"/>
                    <a:pt x="445" y="527"/>
                    <a:pt x="562" y="722"/>
                  </a:cubicBezTo>
                  <a:cubicBezTo>
                    <a:pt x="585" y="756"/>
                    <a:pt x="618" y="770"/>
                    <a:pt x="651" y="770"/>
                  </a:cubicBezTo>
                  <a:cubicBezTo>
                    <a:pt x="731" y="770"/>
                    <a:pt x="812" y="687"/>
                    <a:pt x="757" y="605"/>
                  </a:cubicBezTo>
                  <a:cubicBezTo>
                    <a:pt x="601" y="371"/>
                    <a:pt x="445" y="216"/>
                    <a:pt x="251" y="21"/>
                  </a:cubicBezTo>
                  <a:cubicBezTo>
                    <a:pt x="229" y="7"/>
                    <a:pt x="206" y="0"/>
                    <a:pt x="183"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681900" y="2407425"/>
              <a:ext cx="20625" cy="13250"/>
            </a:xfrm>
            <a:custGeom>
              <a:rect b="b" l="l" r="r" t="t"/>
              <a:pathLst>
                <a:path extrusionOk="0" h="530" w="825">
                  <a:moveTo>
                    <a:pt x="219" y="0"/>
                  </a:moveTo>
                  <a:cubicBezTo>
                    <a:pt x="85" y="0"/>
                    <a:pt x="1" y="168"/>
                    <a:pt x="143" y="239"/>
                  </a:cubicBezTo>
                  <a:cubicBezTo>
                    <a:pt x="298" y="317"/>
                    <a:pt x="454" y="395"/>
                    <a:pt x="610" y="511"/>
                  </a:cubicBezTo>
                  <a:cubicBezTo>
                    <a:pt x="628" y="524"/>
                    <a:pt x="647" y="529"/>
                    <a:pt x="665" y="529"/>
                  </a:cubicBezTo>
                  <a:cubicBezTo>
                    <a:pt x="758" y="529"/>
                    <a:pt x="824" y="382"/>
                    <a:pt x="726" y="317"/>
                  </a:cubicBezTo>
                  <a:cubicBezTo>
                    <a:pt x="571" y="200"/>
                    <a:pt x="415" y="83"/>
                    <a:pt x="259" y="5"/>
                  </a:cubicBezTo>
                  <a:cubicBezTo>
                    <a:pt x="245" y="2"/>
                    <a:pt x="232" y="0"/>
                    <a:pt x="219"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4293475" y="2187675"/>
              <a:ext cx="125525" cy="224025"/>
            </a:xfrm>
            <a:custGeom>
              <a:rect b="b" l="l" r="r" t="t"/>
              <a:pathLst>
                <a:path extrusionOk="0" h="8961" w="5021">
                  <a:moveTo>
                    <a:pt x="3153" y="1"/>
                  </a:moveTo>
                  <a:lnTo>
                    <a:pt x="1" y="2336"/>
                  </a:lnTo>
                  <a:cubicBezTo>
                    <a:pt x="312" y="4476"/>
                    <a:pt x="312" y="6694"/>
                    <a:pt x="1" y="8873"/>
                  </a:cubicBezTo>
                  <a:cubicBezTo>
                    <a:pt x="219" y="8826"/>
                    <a:pt x="446" y="8808"/>
                    <a:pt x="675" y="8808"/>
                  </a:cubicBezTo>
                  <a:cubicBezTo>
                    <a:pt x="1349" y="8808"/>
                    <a:pt x="2052" y="8960"/>
                    <a:pt x="2693" y="8960"/>
                  </a:cubicBezTo>
                  <a:cubicBezTo>
                    <a:pt x="3270" y="8960"/>
                    <a:pt x="3796" y="8837"/>
                    <a:pt x="4203" y="8367"/>
                  </a:cubicBezTo>
                  <a:cubicBezTo>
                    <a:pt x="4281" y="8290"/>
                    <a:pt x="4904" y="7511"/>
                    <a:pt x="4943" y="7433"/>
                  </a:cubicBezTo>
                  <a:cubicBezTo>
                    <a:pt x="5020" y="7239"/>
                    <a:pt x="4048" y="5955"/>
                    <a:pt x="3970" y="5760"/>
                  </a:cubicBezTo>
                  <a:cubicBezTo>
                    <a:pt x="3269" y="3931"/>
                    <a:pt x="2997" y="1986"/>
                    <a:pt x="3153"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4153400" y="2362800"/>
              <a:ext cx="290900" cy="142100"/>
            </a:xfrm>
            <a:custGeom>
              <a:rect b="b" l="l" r="r" t="t"/>
              <a:pathLst>
                <a:path extrusionOk="0" h="5684" w="11636">
                  <a:moveTo>
                    <a:pt x="10390" y="0"/>
                  </a:moveTo>
                  <a:lnTo>
                    <a:pt x="10390" y="39"/>
                  </a:lnTo>
                  <a:cubicBezTo>
                    <a:pt x="10312" y="545"/>
                    <a:pt x="9767" y="857"/>
                    <a:pt x="9223" y="1012"/>
                  </a:cubicBezTo>
                  <a:cubicBezTo>
                    <a:pt x="8814" y="1118"/>
                    <a:pt x="8394" y="1171"/>
                    <a:pt x="7973" y="1171"/>
                  </a:cubicBezTo>
                  <a:cubicBezTo>
                    <a:pt x="7312" y="1171"/>
                    <a:pt x="6650" y="1040"/>
                    <a:pt x="6032" y="779"/>
                  </a:cubicBezTo>
                  <a:cubicBezTo>
                    <a:pt x="5915" y="701"/>
                    <a:pt x="5837" y="701"/>
                    <a:pt x="5720" y="701"/>
                  </a:cubicBezTo>
                  <a:cubicBezTo>
                    <a:pt x="5604" y="740"/>
                    <a:pt x="5526" y="818"/>
                    <a:pt x="5448" y="934"/>
                  </a:cubicBezTo>
                  <a:cubicBezTo>
                    <a:pt x="4592" y="2102"/>
                    <a:pt x="3386" y="2958"/>
                    <a:pt x="1946" y="3347"/>
                  </a:cubicBezTo>
                  <a:cubicBezTo>
                    <a:pt x="1518" y="3464"/>
                    <a:pt x="1090" y="3580"/>
                    <a:pt x="662" y="3814"/>
                  </a:cubicBezTo>
                  <a:cubicBezTo>
                    <a:pt x="234" y="4009"/>
                    <a:pt x="0" y="4475"/>
                    <a:pt x="78" y="4942"/>
                  </a:cubicBezTo>
                  <a:cubicBezTo>
                    <a:pt x="195" y="5332"/>
                    <a:pt x="545" y="5604"/>
                    <a:pt x="934" y="5643"/>
                  </a:cubicBezTo>
                  <a:cubicBezTo>
                    <a:pt x="1072" y="5670"/>
                    <a:pt x="1210" y="5683"/>
                    <a:pt x="1347" y="5683"/>
                  </a:cubicBezTo>
                  <a:cubicBezTo>
                    <a:pt x="1599" y="5683"/>
                    <a:pt x="1850" y="5640"/>
                    <a:pt x="2101" y="5565"/>
                  </a:cubicBezTo>
                  <a:lnTo>
                    <a:pt x="7004" y="4592"/>
                  </a:lnTo>
                  <a:cubicBezTo>
                    <a:pt x="8600" y="4359"/>
                    <a:pt x="10118" y="3814"/>
                    <a:pt x="11441" y="2958"/>
                  </a:cubicBezTo>
                  <a:cubicBezTo>
                    <a:pt x="11518" y="2919"/>
                    <a:pt x="11557" y="2880"/>
                    <a:pt x="11596" y="2841"/>
                  </a:cubicBezTo>
                  <a:cubicBezTo>
                    <a:pt x="11635" y="2763"/>
                    <a:pt x="11635" y="2647"/>
                    <a:pt x="11596" y="2569"/>
                  </a:cubicBezTo>
                  <a:cubicBezTo>
                    <a:pt x="11363" y="1635"/>
                    <a:pt x="11090" y="662"/>
                    <a:pt x="10390" y="0"/>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4235500" y="2431150"/>
              <a:ext cx="12875" cy="20925"/>
            </a:xfrm>
            <a:custGeom>
              <a:rect b="b" l="l" r="r" t="t"/>
              <a:pathLst>
                <a:path extrusionOk="0" h="837" w="515">
                  <a:moveTo>
                    <a:pt x="132" y="0"/>
                  </a:moveTo>
                  <a:cubicBezTo>
                    <a:pt x="62" y="0"/>
                    <a:pt x="0" y="52"/>
                    <a:pt x="24" y="146"/>
                  </a:cubicBezTo>
                  <a:lnTo>
                    <a:pt x="257" y="769"/>
                  </a:lnTo>
                  <a:cubicBezTo>
                    <a:pt x="288" y="815"/>
                    <a:pt x="337" y="837"/>
                    <a:pt x="382" y="837"/>
                  </a:cubicBezTo>
                  <a:cubicBezTo>
                    <a:pt x="452" y="837"/>
                    <a:pt x="514" y="785"/>
                    <a:pt x="491" y="691"/>
                  </a:cubicBezTo>
                  <a:lnTo>
                    <a:pt x="257" y="68"/>
                  </a:lnTo>
                  <a:cubicBezTo>
                    <a:pt x="226" y="22"/>
                    <a:pt x="178" y="0"/>
                    <a:pt x="132"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253350" y="2422075"/>
              <a:ext cx="20125" cy="18800"/>
            </a:xfrm>
            <a:custGeom>
              <a:rect b="b" l="l" r="r" t="t"/>
              <a:pathLst>
                <a:path extrusionOk="0" h="752" w="805">
                  <a:moveTo>
                    <a:pt x="186" y="1"/>
                  </a:moveTo>
                  <a:cubicBezTo>
                    <a:pt x="88" y="1"/>
                    <a:pt x="0" y="110"/>
                    <a:pt x="88" y="198"/>
                  </a:cubicBezTo>
                  <a:lnTo>
                    <a:pt x="127" y="198"/>
                  </a:lnTo>
                  <a:cubicBezTo>
                    <a:pt x="283" y="353"/>
                    <a:pt x="438" y="509"/>
                    <a:pt x="555" y="704"/>
                  </a:cubicBezTo>
                  <a:cubicBezTo>
                    <a:pt x="578" y="738"/>
                    <a:pt x="611" y="752"/>
                    <a:pt x="644" y="752"/>
                  </a:cubicBezTo>
                  <a:cubicBezTo>
                    <a:pt x="723" y="752"/>
                    <a:pt x="805" y="669"/>
                    <a:pt x="749" y="587"/>
                  </a:cubicBezTo>
                  <a:cubicBezTo>
                    <a:pt x="594" y="392"/>
                    <a:pt x="438" y="198"/>
                    <a:pt x="283" y="42"/>
                  </a:cubicBezTo>
                  <a:cubicBezTo>
                    <a:pt x="253" y="13"/>
                    <a:pt x="219" y="1"/>
                    <a:pt x="186" y="1"/>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4270400" y="2408400"/>
              <a:ext cx="20675" cy="13250"/>
            </a:xfrm>
            <a:custGeom>
              <a:rect b="b" l="l" r="r" t="t"/>
              <a:pathLst>
                <a:path extrusionOk="0" h="530" w="827">
                  <a:moveTo>
                    <a:pt x="221" y="0"/>
                  </a:moveTo>
                  <a:cubicBezTo>
                    <a:pt x="87" y="0"/>
                    <a:pt x="0" y="165"/>
                    <a:pt x="106" y="200"/>
                  </a:cubicBezTo>
                  <a:lnTo>
                    <a:pt x="145" y="200"/>
                  </a:lnTo>
                  <a:cubicBezTo>
                    <a:pt x="301" y="278"/>
                    <a:pt x="457" y="394"/>
                    <a:pt x="612" y="511"/>
                  </a:cubicBezTo>
                  <a:cubicBezTo>
                    <a:pt x="631" y="524"/>
                    <a:pt x="650" y="529"/>
                    <a:pt x="668" y="529"/>
                  </a:cubicBezTo>
                  <a:cubicBezTo>
                    <a:pt x="761" y="529"/>
                    <a:pt x="827" y="382"/>
                    <a:pt x="729" y="317"/>
                  </a:cubicBezTo>
                  <a:cubicBezTo>
                    <a:pt x="573" y="200"/>
                    <a:pt x="418" y="83"/>
                    <a:pt x="262" y="5"/>
                  </a:cubicBezTo>
                  <a:cubicBezTo>
                    <a:pt x="248" y="2"/>
                    <a:pt x="234" y="0"/>
                    <a:pt x="221"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4038600" y="1314075"/>
              <a:ext cx="449475" cy="1036100"/>
            </a:xfrm>
            <a:custGeom>
              <a:rect b="b" l="l" r="r" t="t"/>
              <a:pathLst>
                <a:path extrusionOk="0" h="41444" w="17979">
                  <a:moveTo>
                    <a:pt x="8250" y="0"/>
                  </a:moveTo>
                  <a:lnTo>
                    <a:pt x="0" y="2102"/>
                  </a:lnTo>
                  <a:cubicBezTo>
                    <a:pt x="1012" y="15371"/>
                    <a:pt x="3230" y="28524"/>
                    <a:pt x="6654" y="41444"/>
                  </a:cubicBezTo>
                  <a:cubicBezTo>
                    <a:pt x="7900" y="40549"/>
                    <a:pt x="9184" y="39654"/>
                    <a:pt x="10663" y="39303"/>
                  </a:cubicBezTo>
                  <a:cubicBezTo>
                    <a:pt x="11635" y="39070"/>
                    <a:pt x="12647" y="39109"/>
                    <a:pt x="13659" y="38953"/>
                  </a:cubicBezTo>
                  <a:cubicBezTo>
                    <a:pt x="15060" y="38758"/>
                    <a:pt x="16422" y="38175"/>
                    <a:pt x="17550" y="37319"/>
                  </a:cubicBezTo>
                  <a:cubicBezTo>
                    <a:pt x="17706" y="37241"/>
                    <a:pt x="17823" y="37085"/>
                    <a:pt x="17939" y="36930"/>
                  </a:cubicBezTo>
                  <a:cubicBezTo>
                    <a:pt x="17978" y="36696"/>
                    <a:pt x="17939" y="36424"/>
                    <a:pt x="17823" y="36229"/>
                  </a:cubicBezTo>
                  <a:lnTo>
                    <a:pt x="14359" y="26851"/>
                  </a:lnTo>
                  <a:cubicBezTo>
                    <a:pt x="13892" y="25528"/>
                    <a:pt x="13386" y="24205"/>
                    <a:pt x="12958" y="22882"/>
                  </a:cubicBezTo>
                  <a:cubicBezTo>
                    <a:pt x="10390" y="15488"/>
                    <a:pt x="8834" y="7783"/>
                    <a:pt x="8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3745775" y="1212900"/>
              <a:ext cx="567175" cy="1155750"/>
            </a:xfrm>
            <a:custGeom>
              <a:rect b="b" l="l" r="r" t="t"/>
              <a:pathLst>
                <a:path extrusionOk="0" h="46230" w="22687">
                  <a:moveTo>
                    <a:pt x="18795" y="0"/>
                  </a:moveTo>
                  <a:lnTo>
                    <a:pt x="11596" y="1829"/>
                  </a:lnTo>
                  <a:cubicBezTo>
                    <a:pt x="11947" y="2958"/>
                    <a:pt x="11635" y="4203"/>
                    <a:pt x="11285" y="5371"/>
                  </a:cubicBezTo>
                  <a:cubicBezTo>
                    <a:pt x="10040" y="9768"/>
                    <a:pt x="8522" y="14087"/>
                    <a:pt x="6810" y="18329"/>
                  </a:cubicBezTo>
                  <a:cubicBezTo>
                    <a:pt x="6032" y="20158"/>
                    <a:pt x="5331" y="22026"/>
                    <a:pt x="4748" y="23932"/>
                  </a:cubicBezTo>
                  <a:cubicBezTo>
                    <a:pt x="4281" y="25722"/>
                    <a:pt x="3969" y="27512"/>
                    <a:pt x="3619" y="29341"/>
                  </a:cubicBezTo>
                  <a:cubicBezTo>
                    <a:pt x="2802" y="33661"/>
                    <a:pt x="1673" y="37980"/>
                    <a:pt x="195" y="42144"/>
                  </a:cubicBezTo>
                  <a:cubicBezTo>
                    <a:pt x="78" y="42494"/>
                    <a:pt x="0" y="42922"/>
                    <a:pt x="273" y="43156"/>
                  </a:cubicBezTo>
                  <a:cubicBezTo>
                    <a:pt x="389" y="43234"/>
                    <a:pt x="584" y="43272"/>
                    <a:pt x="740" y="43272"/>
                  </a:cubicBezTo>
                  <a:cubicBezTo>
                    <a:pt x="4436" y="43701"/>
                    <a:pt x="7744" y="46074"/>
                    <a:pt x="11480" y="46230"/>
                  </a:cubicBezTo>
                  <a:cubicBezTo>
                    <a:pt x="12530" y="41366"/>
                    <a:pt x="12258" y="36307"/>
                    <a:pt x="12803" y="31365"/>
                  </a:cubicBezTo>
                  <a:cubicBezTo>
                    <a:pt x="13464" y="25178"/>
                    <a:pt x="15643" y="19224"/>
                    <a:pt x="19185" y="14087"/>
                  </a:cubicBezTo>
                  <a:cubicBezTo>
                    <a:pt x="19613" y="13426"/>
                    <a:pt x="20119" y="12764"/>
                    <a:pt x="20508" y="12064"/>
                  </a:cubicBezTo>
                  <a:cubicBezTo>
                    <a:pt x="22687" y="8133"/>
                    <a:pt x="21986" y="3191"/>
                    <a:pt x="18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4075550" y="1479450"/>
              <a:ext cx="74950" cy="138175"/>
            </a:xfrm>
            <a:custGeom>
              <a:rect b="b" l="l" r="r" t="t"/>
              <a:pathLst>
                <a:path extrusionOk="0" h="5527" w="2998">
                  <a:moveTo>
                    <a:pt x="2997" y="1"/>
                  </a:moveTo>
                  <a:lnTo>
                    <a:pt x="1207" y="156"/>
                  </a:lnTo>
                  <a:cubicBezTo>
                    <a:pt x="662" y="1207"/>
                    <a:pt x="273" y="2336"/>
                    <a:pt x="40" y="3542"/>
                  </a:cubicBezTo>
                  <a:cubicBezTo>
                    <a:pt x="1" y="3581"/>
                    <a:pt x="1" y="3620"/>
                    <a:pt x="40" y="3659"/>
                  </a:cubicBezTo>
                  <a:cubicBezTo>
                    <a:pt x="51" y="3681"/>
                    <a:pt x="69" y="3691"/>
                    <a:pt x="91" y="3691"/>
                  </a:cubicBezTo>
                  <a:cubicBezTo>
                    <a:pt x="144" y="3691"/>
                    <a:pt x="218" y="3636"/>
                    <a:pt x="273" y="3581"/>
                  </a:cubicBezTo>
                  <a:lnTo>
                    <a:pt x="624" y="3231"/>
                  </a:lnTo>
                  <a:cubicBezTo>
                    <a:pt x="662" y="3192"/>
                    <a:pt x="701" y="3153"/>
                    <a:pt x="740" y="3153"/>
                  </a:cubicBezTo>
                  <a:cubicBezTo>
                    <a:pt x="818" y="3153"/>
                    <a:pt x="818" y="3270"/>
                    <a:pt x="779" y="3386"/>
                  </a:cubicBezTo>
                  <a:cubicBezTo>
                    <a:pt x="662" y="3970"/>
                    <a:pt x="468" y="4554"/>
                    <a:pt x="312" y="5099"/>
                  </a:cubicBezTo>
                  <a:cubicBezTo>
                    <a:pt x="273" y="5215"/>
                    <a:pt x="273" y="5332"/>
                    <a:pt x="312" y="5449"/>
                  </a:cubicBezTo>
                  <a:cubicBezTo>
                    <a:pt x="351" y="5507"/>
                    <a:pt x="410" y="5527"/>
                    <a:pt x="478" y="5527"/>
                  </a:cubicBezTo>
                  <a:cubicBezTo>
                    <a:pt x="546" y="5527"/>
                    <a:pt x="624" y="5507"/>
                    <a:pt x="701" y="5488"/>
                  </a:cubicBezTo>
                  <a:cubicBezTo>
                    <a:pt x="1013" y="5410"/>
                    <a:pt x="1324" y="5293"/>
                    <a:pt x="1635" y="5137"/>
                  </a:cubicBezTo>
                  <a:cubicBezTo>
                    <a:pt x="2180" y="4787"/>
                    <a:pt x="2569" y="4281"/>
                    <a:pt x="2725" y="3698"/>
                  </a:cubicBezTo>
                  <a:cubicBezTo>
                    <a:pt x="2881" y="3075"/>
                    <a:pt x="2958" y="2452"/>
                    <a:pt x="2958" y="1830"/>
                  </a:cubicBezTo>
                  <a:cubicBezTo>
                    <a:pt x="2919" y="1207"/>
                    <a:pt x="2919" y="623"/>
                    <a:pt x="2997"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3982175" y="815000"/>
              <a:ext cx="265600" cy="463125"/>
            </a:xfrm>
            <a:custGeom>
              <a:rect b="b" l="l" r="r" t="t"/>
              <a:pathLst>
                <a:path extrusionOk="0" h="18525" w="10624">
                  <a:moveTo>
                    <a:pt x="6226" y="1"/>
                  </a:moveTo>
                  <a:lnTo>
                    <a:pt x="6110" y="312"/>
                  </a:lnTo>
                  <a:cubicBezTo>
                    <a:pt x="5215" y="779"/>
                    <a:pt x="4281" y="1168"/>
                    <a:pt x="3308" y="1480"/>
                  </a:cubicBezTo>
                  <a:cubicBezTo>
                    <a:pt x="3074" y="1518"/>
                    <a:pt x="2841" y="1635"/>
                    <a:pt x="2646" y="1752"/>
                  </a:cubicBezTo>
                  <a:cubicBezTo>
                    <a:pt x="2413" y="1946"/>
                    <a:pt x="2218" y="2219"/>
                    <a:pt x="2102" y="2530"/>
                  </a:cubicBezTo>
                  <a:cubicBezTo>
                    <a:pt x="1596" y="3659"/>
                    <a:pt x="1129" y="4787"/>
                    <a:pt x="662" y="5955"/>
                  </a:cubicBezTo>
                  <a:cubicBezTo>
                    <a:pt x="350" y="6616"/>
                    <a:pt x="117" y="7355"/>
                    <a:pt x="39" y="8134"/>
                  </a:cubicBezTo>
                  <a:cubicBezTo>
                    <a:pt x="0" y="8756"/>
                    <a:pt x="39" y="9379"/>
                    <a:pt x="156" y="9963"/>
                  </a:cubicBezTo>
                  <a:lnTo>
                    <a:pt x="817" y="14010"/>
                  </a:lnTo>
                  <a:cubicBezTo>
                    <a:pt x="973" y="14944"/>
                    <a:pt x="1090" y="15839"/>
                    <a:pt x="1323" y="16734"/>
                  </a:cubicBezTo>
                  <a:cubicBezTo>
                    <a:pt x="1401" y="17201"/>
                    <a:pt x="1596" y="17629"/>
                    <a:pt x="1868" y="17979"/>
                  </a:cubicBezTo>
                  <a:cubicBezTo>
                    <a:pt x="2269" y="18405"/>
                    <a:pt x="2831" y="18524"/>
                    <a:pt x="3408" y="18524"/>
                  </a:cubicBezTo>
                  <a:cubicBezTo>
                    <a:pt x="3728" y="18524"/>
                    <a:pt x="4053" y="18487"/>
                    <a:pt x="4359" y="18446"/>
                  </a:cubicBezTo>
                  <a:cubicBezTo>
                    <a:pt x="5915" y="18212"/>
                    <a:pt x="7472" y="17862"/>
                    <a:pt x="8989" y="17434"/>
                  </a:cubicBezTo>
                  <a:cubicBezTo>
                    <a:pt x="9223" y="17356"/>
                    <a:pt x="9417" y="17278"/>
                    <a:pt x="9612" y="17162"/>
                  </a:cubicBezTo>
                  <a:cubicBezTo>
                    <a:pt x="9962" y="16773"/>
                    <a:pt x="10118" y="16267"/>
                    <a:pt x="10118" y="15761"/>
                  </a:cubicBezTo>
                  <a:lnTo>
                    <a:pt x="10507" y="9768"/>
                  </a:lnTo>
                  <a:cubicBezTo>
                    <a:pt x="10624" y="8367"/>
                    <a:pt x="10624" y="7005"/>
                    <a:pt x="10429" y="5643"/>
                  </a:cubicBezTo>
                  <a:cubicBezTo>
                    <a:pt x="9923" y="3231"/>
                    <a:pt x="8406" y="1168"/>
                    <a:pt x="6226" y="1"/>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4081400" y="878250"/>
              <a:ext cx="161525" cy="625775"/>
            </a:xfrm>
            <a:custGeom>
              <a:rect b="b" l="l" r="r" t="t"/>
              <a:pathLst>
                <a:path extrusionOk="0" h="25031" w="6461">
                  <a:moveTo>
                    <a:pt x="2452" y="0"/>
                  </a:moveTo>
                  <a:lnTo>
                    <a:pt x="2452" y="0"/>
                  </a:lnTo>
                  <a:cubicBezTo>
                    <a:pt x="1557" y="234"/>
                    <a:pt x="818" y="856"/>
                    <a:pt x="506" y="1712"/>
                  </a:cubicBezTo>
                  <a:cubicBezTo>
                    <a:pt x="195" y="2568"/>
                    <a:pt x="39" y="3463"/>
                    <a:pt x="39" y="4359"/>
                  </a:cubicBezTo>
                  <a:cubicBezTo>
                    <a:pt x="0" y="6226"/>
                    <a:pt x="156" y="8094"/>
                    <a:pt x="506" y="9923"/>
                  </a:cubicBezTo>
                  <a:cubicBezTo>
                    <a:pt x="779" y="11480"/>
                    <a:pt x="1207" y="13036"/>
                    <a:pt x="1207" y="14632"/>
                  </a:cubicBezTo>
                  <a:cubicBezTo>
                    <a:pt x="1129" y="15643"/>
                    <a:pt x="1012" y="16655"/>
                    <a:pt x="857" y="17667"/>
                  </a:cubicBezTo>
                  <a:cubicBezTo>
                    <a:pt x="545" y="20002"/>
                    <a:pt x="390" y="22337"/>
                    <a:pt x="351" y="24671"/>
                  </a:cubicBezTo>
                  <a:cubicBezTo>
                    <a:pt x="845" y="24851"/>
                    <a:pt x="1417" y="25031"/>
                    <a:pt x="1947" y="25031"/>
                  </a:cubicBezTo>
                  <a:cubicBezTo>
                    <a:pt x="2335" y="25031"/>
                    <a:pt x="2701" y="24935"/>
                    <a:pt x="2997" y="24671"/>
                  </a:cubicBezTo>
                  <a:cubicBezTo>
                    <a:pt x="3308" y="24321"/>
                    <a:pt x="3542" y="23854"/>
                    <a:pt x="3619" y="23387"/>
                  </a:cubicBezTo>
                  <a:cubicBezTo>
                    <a:pt x="5448" y="16577"/>
                    <a:pt x="6460" y="9262"/>
                    <a:pt x="4086" y="2607"/>
                  </a:cubicBezTo>
                  <a:cubicBezTo>
                    <a:pt x="3814" y="1635"/>
                    <a:pt x="3269" y="662"/>
                    <a:pt x="2335" y="350"/>
                  </a:cubicBezTo>
                  <a:lnTo>
                    <a:pt x="2452" y="0"/>
                  </a:ln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4110575" y="1463900"/>
              <a:ext cx="7825" cy="5850"/>
            </a:xfrm>
            <a:custGeom>
              <a:rect b="b" l="l" r="r" t="t"/>
              <a:pathLst>
                <a:path extrusionOk="0" h="234" w="313">
                  <a:moveTo>
                    <a:pt x="156" y="0"/>
                  </a:moveTo>
                  <a:cubicBezTo>
                    <a:pt x="1" y="0"/>
                    <a:pt x="1"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4124200" y="1404550"/>
              <a:ext cx="7800" cy="5850"/>
            </a:xfrm>
            <a:custGeom>
              <a:rect b="b" l="l" r="r" t="t"/>
              <a:pathLst>
                <a:path extrusionOk="0" h="234" w="312">
                  <a:moveTo>
                    <a:pt x="156" y="0"/>
                  </a:moveTo>
                  <a:cubicBezTo>
                    <a:pt x="1" y="0"/>
                    <a:pt x="1"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4163125" y="1429850"/>
              <a:ext cx="6825" cy="5850"/>
            </a:xfrm>
            <a:custGeom>
              <a:rect b="b" l="l" r="r" t="t"/>
              <a:pathLst>
                <a:path extrusionOk="0" h="234" w="273">
                  <a:moveTo>
                    <a:pt x="156" y="0"/>
                  </a:moveTo>
                  <a:cubicBezTo>
                    <a:pt x="0" y="0"/>
                    <a:pt x="0" y="234"/>
                    <a:pt x="156" y="234"/>
                  </a:cubicBezTo>
                  <a:cubicBezTo>
                    <a:pt x="273" y="234"/>
                    <a:pt x="2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4170900" y="1357850"/>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133925" y="1309200"/>
              <a:ext cx="7825" cy="5875"/>
            </a:xfrm>
            <a:custGeom>
              <a:rect b="b" l="l" r="r" t="t"/>
              <a:pathLst>
                <a:path extrusionOk="0" h="235" w="313">
                  <a:moveTo>
                    <a:pt x="156" y="1"/>
                  </a:moveTo>
                  <a:cubicBezTo>
                    <a:pt x="1" y="1"/>
                    <a:pt x="1"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110575" y="1347150"/>
              <a:ext cx="5875" cy="5875"/>
            </a:xfrm>
            <a:custGeom>
              <a:rect b="b" l="l" r="r" t="t"/>
              <a:pathLst>
                <a:path extrusionOk="0" h="235" w="235">
                  <a:moveTo>
                    <a:pt x="118" y="1"/>
                  </a:moveTo>
                  <a:cubicBezTo>
                    <a:pt x="1" y="1"/>
                    <a:pt x="1" y="195"/>
                    <a:pt x="118" y="234"/>
                  </a:cubicBezTo>
                  <a:cubicBezTo>
                    <a:pt x="234" y="195"/>
                    <a:pt x="234"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160200" y="1276125"/>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129075" y="1213875"/>
              <a:ext cx="6825" cy="5850"/>
            </a:xfrm>
            <a:custGeom>
              <a:rect b="b" l="l" r="r" t="t"/>
              <a:pathLst>
                <a:path extrusionOk="0" h="234" w="273">
                  <a:moveTo>
                    <a:pt x="117" y="0"/>
                  </a:moveTo>
                  <a:cubicBezTo>
                    <a:pt x="0" y="0"/>
                    <a:pt x="0" y="234"/>
                    <a:pt x="117" y="234"/>
                  </a:cubicBezTo>
                  <a:cubicBezTo>
                    <a:pt x="273" y="234"/>
                    <a:pt x="273"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4183550" y="1194425"/>
              <a:ext cx="6825" cy="5850"/>
            </a:xfrm>
            <a:custGeom>
              <a:rect b="b" l="l" r="r" t="t"/>
              <a:pathLst>
                <a:path extrusionOk="0" h="234" w="273">
                  <a:moveTo>
                    <a:pt x="156" y="0"/>
                  </a:moveTo>
                  <a:cubicBezTo>
                    <a:pt x="0" y="0"/>
                    <a:pt x="0" y="234"/>
                    <a:pt x="156" y="234"/>
                  </a:cubicBezTo>
                  <a:cubicBezTo>
                    <a:pt x="273" y="234"/>
                    <a:pt x="2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4197175" y="1236250"/>
              <a:ext cx="6825" cy="5850"/>
            </a:xfrm>
            <a:custGeom>
              <a:rect b="b" l="l" r="r" t="t"/>
              <a:pathLst>
                <a:path extrusionOk="0" h="234" w="273">
                  <a:moveTo>
                    <a:pt x="156" y="0"/>
                  </a:moveTo>
                  <a:cubicBezTo>
                    <a:pt x="0" y="0"/>
                    <a:pt x="0" y="234"/>
                    <a:pt x="156" y="234"/>
                  </a:cubicBezTo>
                  <a:cubicBezTo>
                    <a:pt x="273" y="234"/>
                    <a:pt x="2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4126150" y="1266400"/>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4144625" y="1161350"/>
              <a:ext cx="7825" cy="5850"/>
            </a:xfrm>
            <a:custGeom>
              <a:rect b="b" l="l" r="r" t="t"/>
              <a:pathLst>
                <a:path extrusionOk="0" h="234" w="313">
                  <a:moveTo>
                    <a:pt x="156" y="0"/>
                  </a:moveTo>
                  <a:cubicBezTo>
                    <a:pt x="1" y="0"/>
                    <a:pt x="1"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4108625" y="1147725"/>
              <a:ext cx="6850" cy="5850"/>
            </a:xfrm>
            <a:custGeom>
              <a:rect b="b" l="l" r="r" t="t"/>
              <a:pathLst>
                <a:path extrusionOk="0" h="234" w="274">
                  <a:moveTo>
                    <a:pt x="157" y="0"/>
                  </a:moveTo>
                  <a:cubicBezTo>
                    <a:pt x="1" y="0"/>
                    <a:pt x="1" y="234"/>
                    <a:pt x="157" y="234"/>
                  </a:cubicBezTo>
                  <a:cubicBezTo>
                    <a:pt x="273" y="234"/>
                    <a:pt x="273"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4126150" y="1092275"/>
              <a:ext cx="7800" cy="5850"/>
            </a:xfrm>
            <a:custGeom>
              <a:rect b="b" l="l" r="r" t="t"/>
              <a:pathLst>
                <a:path extrusionOk="0" h="234" w="312">
                  <a:moveTo>
                    <a:pt x="156" y="0"/>
                  </a:moveTo>
                  <a:cubicBezTo>
                    <a:pt x="0" y="0"/>
                    <a:pt x="0"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170900" y="1122425"/>
              <a:ext cx="7800" cy="5850"/>
            </a:xfrm>
            <a:custGeom>
              <a:rect b="b" l="l" r="r" t="t"/>
              <a:pathLst>
                <a:path extrusionOk="0" h="234"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4170900" y="1065025"/>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4132950" y="1030975"/>
              <a:ext cx="7825" cy="5875"/>
            </a:xfrm>
            <a:custGeom>
              <a:rect b="b" l="l" r="r" t="t"/>
              <a:pathLst>
                <a:path extrusionOk="0" h="235" w="313">
                  <a:moveTo>
                    <a:pt x="156" y="1"/>
                  </a:moveTo>
                  <a:cubicBezTo>
                    <a:pt x="1" y="1"/>
                    <a:pt x="1"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4093075" y="1058225"/>
              <a:ext cx="7800" cy="5850"/>
            </a:xfrm>
            <a:custGeom>
              <a:rect b="b" l="l" r="r" t="t"/>
              <a:pathLst>
                <a:path extrusionOk="0" h="234" w="312">
                  <a:moveTo>
                    <a:pt x="156" y="0"/>
                  </a:moveTo>
                  <a:cubicBezTo>
                    <a:pt x="0" y="0"/>
                    <a:pt x="0"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4109600" y="984275"/>
              <a:ext cx="7825" cy="5875"/>
            </a:xfrm>
            <a:custGeom>
              <a:rect b="b" l="l" r="r" t="t"/>
              <a:pathLst>
                <a:path extrusionOk="0" h="235" w="313">
                  <a:moveTo>
                    <a:pt x="157" y="1"/>
                  </a:moveTo>
                  <a:cubicBezTo>
                    <a:pt x="1" y="1"/>
                    <a:pt x="1" y="234"/>
                    <a:pt x="157" y="234"/>
                  </a:cubicBezTo>
                  <a:cubicBezTo>
                    <a:pt x="312" y="234"/>
                    <a:pt x="312"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136850" y="937575"/>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143650" y="987200"/>
              <a:ext cx="7825" cy="5850"/>
            </a:xfrm>
            <a:custGeom>
              <a:rect b="b" l="l" r="r" t="t"/>
              <a:pathLst>
                <a:path extrusionOk="0" h="234" w="313">
                  <a:moveTo>
                    <a:pt x="157" y="1"/>
                  </a:moveTo>
                  <a:cubicBezTo>
                    <a:pt x="1" y="1"/>
                    <a:pt x="1" y="234"/>
                    <a:pt x="157" y="234"/>
                  </a:cubicBezTo>
                  <a:cubicBezTo>
                    <a:pt x="312" y="234"/>
                    <a:pt x="312"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095025" y="929800"/>
              <a:ext cx="6825" cy="5875"/>
            </a:xfrm>
            <a:custGeom>
              <a:rect b="b" l="l" r="r" t="t"/>
              <a:pathLst>
                <a:path extrusionOk="0" h="235" w="273">
                  <a:moveTo>
                    <a:pt x="156" y="1"/>
                  </a:moveTo>
                  <a:cubicBezTo>
                    <a:pt x="0" y="1"/>
                    <a:pt x="0" y="234"/>
                    <a:pt x="156" y="234"/>
                  </a:cubicBezTo>
                  <a:cubicBezTo>
                    <a:pt x="273" y="234"/>
                    <a:pt x="273"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4068750" y="877150"/>
              <a:ext cx="7775" cy="5975"/>
            </a:xfrm>
            <a:custGeom>
              <a:rect b="b" l="l" r="r" t="t"/>
              <a:pathLst>
                <a:path extrusionOk="0" h="239" w="311">
                  <a:moveTo>
                    <a:pt x="189" y="1"/>
                  </a:moveTo>
                  <a:cubicBezTo>
                    <a:pt x="179" y="1"/>
                    <a:pt x="168" y="2"/>
                    <a:pt x="156" y="5"/>
                  </a:cubicBezTo>
                  <a:cubicBezTo>
                    <a:pt x="1" y="5"/>
                    <a:pt x="1" y="239"/>
                    <a:pt x="156" y="239"/>
                  </a:cubicBezTo>
                  <a:cubicBezTo>
                    <a:pt x="300" y="203"/>
                    <a:pt x="311" y="1"/>
                    <a:pt x="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4024975" y="929800"/>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4056100" y="912300"/>
              <a:ext cx="7800" cy="5850"/>
            </a:xfrm>
            <a:custGeom>
              <a:rect b="b" l="l" r="r" t="t"/>
              <a:pathLst>
                <a:path extrusionOk="0" h="234" w="312">
                  <a:moveTo>
                    <a:pt x="156" y="0"/>
                  </a:moveTo>
                  <a:cubicBezTo>
                    <a:pt x="1" y="0"/>
                    <a:pt x="1"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4026925" y="972600"/>
              <a:ext cx="6825" cy="5875"/>
            </a:xfrm>
            <a:custGeom>
              <a:rect b="b" l="l" r="r" t="t"/>
              <a:pathLst>
                <a:path extrusionOk="0" h="235" w="273">
                  <a:moveTo>
                    <a:pt x="156" y="1"/>
                  </a:moveTo>
                  <a:cubicBezTo>
                    <a:pt x="0" y="1"/>
                    <a:pt x="0" y="234"/>
                    <a:pt x="156" y="234"/>
                  </a:cubicBezTo>
                  <a:cubicBezTo>
                    <a:pt x="273" y="234"/>
                    <a:pt x="273"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3992875" y="1013475"/>
              <a:ext cx="6825" cy="5850"/>
            </a:xfrm>
            <a:custGeom>
              <a:rect b="b" l="l" r="r" t="t"/>
              <a:pathLst>
                <a:path extrusionOk="0" h="234" w="273">
                  <a:moveTo>
                    <a:pt x="156" y="0"/>
                  </a:moveTo>
                  <a:cubicBezTo>
                    <a:pt x="0" y="0"/>
                    <a:pt x="0" y="234"/>
                    <a:pt x="156" y="234"/>
                  </a:cubicBezTo>
                  <a:cubicBezTo>
                    <a:pt x="273" y="234"/>
                    <a:pt x="2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4038600" y="1018325"/>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4004550" y="1066000"/>
              <a:ext cx="7800" cy="5850"/>
            </a:xfrm>
            <a:custGeom>
              <a:rect b="b" l="l" r="r" t="t"/>
              <a:pathLst>
                <a:path extrusionOk="0" h="234"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4048325" y="1081575"/>
              <a:ext cx="7800" cy="5850"/>
            </a:xfrm>
            <a:custGeom>
              <a:rect b="b" l="l" r="r" t="t"/>
              <a:pathLst>
                <a:path extrusionOk="0" h="234" w="312">
                  <a:moveTo>
                    <a:pt x="156" y="0"/>
                  </a:moveTo>
                  <a:cubicBezTo>
                    <a:pt x="0" y="0"/>
                    <a:pt x="0"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4017200" y="1126325"/>
              <a:ext cx="7800" cy="5850"/>
            </a:xfrm>
            <a:custGeom>
              <a:rect b="b" l="l" r="r" t="t"/>
              <a:pathLst>
                <a:path extrusionOk="0" h="234" w="312">
                  <a:moveTo>
                    <a:pt x="156" y="0"/>
                  </a:moveTo>
                  <a:cubicBezTo>
                    <a:pt x="0" y="0"/>
                    <a:pt x="0" y="234"/>
                    <a:pt x="156" y="234"/>
                  </a:cubicBezTo>
                  <a:cubicBezTo>
                    <a:pt x="311" y="234"/>
                    <a:pt x="311"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4059025" y="1140900"/>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4020100" y="1176900"/>
              <a:ext cx="6850" cy="5875"/>
            </a:xfrm>
            <a:custGeom>
              <a:rect b="b" l="l" r="r" t="t"/>
              <a:pathLst>
                <a:path extrusionOk="0" h="235" w="274">
                  <a:moveTo>
                    <a:pt x="157" y="1"/>
                  </a:moveTo>
                  <a:cubicBezTo>
                    <a:pt x="1" y="1"/>
                    <a:pt x="1" y="234"/>
                    <a:pt x="157" y="234"/>
                  </a:cubicBezTo>
                  <a:cubicBezTo>
                    <a:pt x="273" y="234"/>
                    <a:pt x="273"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069725" y="1194425"/>
              <a:ext cx="7800" cy="5850"/>
            </a:xfrm>
            <a:custGeom>
              <a:rect b="b" l="l" r="r" t="t"/>
              <a:pathLst>
                <a:path extrusionOk="0" h="234" w="312">
                  <a:moveTo>
                    <a:pt x="156" y="0"/>
                  </a:moveTo>
                  <a:cubicBezTo>
                    <a:pt x="0" y="0"/>
                    <a:pt x="0" y="234"/>
                    <a:pt x="156" y="234"/>
                  </a:cubicBezTo>
                  <a:cubicBezTo>
                    <a:pt x="312" y="234"/>
                    <a:pt x="312"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033725" y="1225550"/>
              <a:ext cx="6850" cy="5850"/>
            </a:xfrm>
            <a:custGeom>
              <a:rect b="b" l="l" r="r" t="t"/>
              <a:pathLst>
                <a:path extrusionOk="0" h="234" w="274">
                  <a:moveTo>
                    <a:pt x="156" y="0"/>
                  </a:moveTo>
                  <a:cubicBezTo>
                    <a:pt x="1" y="39"/>
                    <a:pt x="1" y="234"/>
                    <a:pt x="156" y="234"/>
                  </a:cubicBezTo>
                  <a:cubicBezTo>
                    <a:pt x="273" y="234"/>
                    <a:pt x="273" y="39"/>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074600" y="1243050"/>
              <a:ext cx="6825" cy="5875"/>
            </a:xfrm>
            <a:custGeom>
              <a:rect b="b" l="l" r="r" t="t"/>
              <a:pathLst>
                <a:path extrusionOk="0" h="235" w="273">
                  <a:moveTo>
                    <a:pt x="156" y="1"/>
                  </a:moveTo>
                  <a:cubicBezTo>
                    <a:pt x="0" y="1"/>
                    <a:pt x="0" y="234"/>
                    <a:pt x="156" y="234"/>
                  </a:cubicBezTo>
                  <a:cubicBezTo>
                    <a:pt x="272" y="234"/>
                    <a:pt x="27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208850" y="1197325"/>
              <a:ext cx="7800" cy="5875"/>
            </a:xfrm>
            <a:custGeom>
              <a:rect b="b" l="l" r="r" t="t"/>
              <a:pathLst>
                <a:path extrusionOk="0" h="235" w="312">
                  <a:moveTo>
                    <a:pt x="156" y="1"/>
                  </a:moveTo>
                  <a:cubicBezTo>
                    <a:pt x="0" y="1"/>
                    <a:pt x="0" y="234"/>
                    <a:pt x="156" y="234"/>
                  </a:cubicBezTo>
                  <a:cubicBezTo>
                    <a:pt x="311" y="234"/>
                    <a:pt x="311"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4215650" y="1133125"/>
              <a:ext cx="7800" cy="5875"/>
            </a:xfrm>
            <a:custGeom>
              <a:rect b="b" l="l" r="r" t="t"/>
              <a:pathLst>
                <a:path extrusionOk="0" h="235" w="312">
                  <a:moveTo>
                    <a:pt x="156" y="1"/>
                  </a:moveTo>
                  <a:cubicBezTo>
                    <a:pt x="0" y="1"/>
                    <a:pt x="0" y="234"/>
                    <a:pt x="156" y="234"/>
                  </a:cubicBezTo>
                  <a:cubicBezTo>
                    <a:pt x="312" y="234"/>
                    <a:pt x="312"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109600" y="866450"/>
              <a:ext cx="7800" cy="5975"/>
            </a:xfrm>
            <a:custGeom>
              <a:rect b="b" l="l" r="r" t="t"/>
              <a:pathLst>
                <a:path extrusionOk="0" h="239" w="312">
                  <a:moveTo>
                    <a:pt x="190" y="1"/>
                  </a:moveTo>
                  <a:cubicBezTo>
                    <a:pt x="179" y="1"/>
                    <a:pt x="168" y="2"/>
                    <a:pt x="157" y="5"/>
                  </a:cubicBezTo>
                  <a:cubicBezTo>
                    <a:pt x="1" y="5"/>
                    <a:pt x="1" y="239"/>
                    <a:pt x="157" y="239"/>
                  </a:cubicBezTo>
                  <a:cubicBezTo>
                    <a:pt x="300" y="203"/>
                    <a:pt x="311"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4181600" y="639900"/>
              <a:ext cx="16575" cy="6825"/>
            </a:xfrm>
            <a:custGeom>
              <a:rect b="b" l="l" r="r" t="t"/>
              <a:pathLst>
                <a:path extrusionOk="0" h="273" w="663">
                  <a:moveTo>
                    <a:pt x="78" y="0"/>
                  </a:moveTo>
                  <a:cubicBezTo>
                    <a:pt x="1" y="0"/>
                    <a:pt x="1" y="117"/>
                    <a:pt x="78" y="117"/>
                  </a:cubicBezTo>
                  <a:lnTo>
                    <a:pt x="545" y="273"/>
                  </a:lnTo>
                  <a:cubicBezTo>
                    <a:pt x="623" y="273"/>
                    <a:pt x="662" y="156"/>
                    <a:pt x="584" y="156"/>
                  </a:cubicBezTo>
                  <a:lnTo>
                    <a:pt x="78" y="0"/>
                  </a:lnTo>
                  <a:close/>
                </a:path>
              </a:pathLst>
            </a:custGeom>
            <a:solidFill>
              <a:srgbClr val="1E08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962700" y="564025"/>
              <a:ext cx="175150" cy="222800"/>
            </a:xfrm>
            <a:custGeom>
              <a:rect b="b" l="l" r="r" t="t"/>
              <a:pathLst>
                <a:path extrusionOk="0" h="8912" w="7006">
                  <a:moveTo>
                    <a:pt x="2180" y="0"/>
                  </a:moveTo>
                  <a:cubicBezTo>
                    <a:pt x="1091" y="623"/>
                    <a:pt x="701" y="1985"/>
                    <a:pt x="701" y="3269"/>
                  </a:cubicBezTo>
                  <a:cubicBezTo>
                    <a:pt x="740" y="3541"/>
                    <a:pt x="779" y="3814"/>
                    <a:pt x="779" y="4125"/>
                  </a:cubicBezTo>
                  <a:cubicBezTo>
                    <a:pt x="662" y="4592"/>
                    <a:pt x="390" y="5020"/>
                    <a:pt x="40" y="5370"/>
                  </a:cubicBezTo>
                  <a:cubicBezTo>
                    <a:pt x="1" y="5409"/>
                    <a:pt x="1" y="5487"/>
                    <a:pt x="1" y="5526"/>
                  </a:cubicBezTo>
                  <a:cubicBezTo>
                    <a:pt x="1" y="5681"/>
                    <a:pt x="234" y="5720"/>
                    <a:pt x="351" y="5798"/>
                  </a:cubicBezTo>
                  <a:cubicBezTo>
                    <a:pt x="662" y="5954"/>
                    <a:pt x="740" y="6382"/>
                    <a:pt x="779" y="6732"/>
                  </a:cubicBezTo>
                  <a:cubicBezTo>
                    <a:pt x="818" y="7199"/>
                    <a:pt x="896" y="7666"/>
                    <a:pt x="1052" y="8094"/>
                  </a:cubicBezTo>
                  <a:cubicBezTo>
                    <a:pt x="1129" y="8444"/>
                    <a:pt x="1285" y="8795"/>
                    <a:pt x="1635" y="8911"/>
                  </a:cubicBezTo>
                  <a:lnTo>
                    <a:pt x="2024" y="8911"/>
                  </a:lnTo>
                  <a:cubicBezTo>
                    <a:pt x="2919" y="8833"/>
                    <a:pt x="3776" y="8600"/>
                    <a:pt x="4593" y="8172"/>
                  </a:cubicBezTo>
                  <a:cubicBezTo>
                    <a:pt x="5371" y="7744"/>
                    <a:pt x="5994" y="7043"/>
                    <a:pt x="6383" y="6226"/>
                  </a:cubicBezTo>
                  <a:cubicBezTo>
                    <a:pt x="6772" y="5448"/>
                    <a:pt x="6966" y="4553"/>
                    <a:pt x="6966" y="3658"/>
                  </a:cubicBezTo>
                  <a:cubicBezTo>
                    <a:pt x="7005" y="2841"/>
                    <a:pt x="6772" y="2024"/>
                    <a:pt x="6305" y="1362"/>
                  </a:cubicBezTo>
                  <a:cubicBezTo>
                    <a:pt x="5955" y="934"/>
                    <a:pt x="5488" y="584"/>
                    <a:pt x="4943" y="428"/>
                  </a:cubicBezTo>
                  <a:cubicBezTo>
                    <a:pt x="4398" y="234"/>
                    <a:pt x="3853" y="117"/>
                    <a:pt x="3309" y="78"/>
                  </a:cubicBezTo>
                  <a:lnTo>
                    <a:pt x="2180" y="0"/>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987025" y="640400"/>
              <a:ext cx="34875" cy="9525"/>
            </a:xfrm>
            <a:custGeom>
              <a:rect b="b" l="l" r="r" t="t"/>
              <a:pathLst>
                <a:path extrusionOk="0" h="381" w="1395">
                  <a:moveTo>
                    <a:pt x="607" y="0"/>
                  </a:moveTo>
                  <a:cubicBezTo>
                    <a:pt x="428" y="0"/>
                    <a:pt x="247" y="44"/>
                    <a:pt x="79" y="136"/>
                  </a:cubicBezTo>
                  <a:cubicBezTo>
                    <a:pt x="1" y="175"/>
                    <a:pt x="79" y="253"/>
                    <a:pt x="156" y="253"/>
                  </a:cubicBezTo>
                  <a:cubicBezTo>
                    <a:pt x="302" y="172"/>
                    <a:pt x="462" y="131"/>
                    <a:pt x="623" y="131"/>
                  </a:cubicBezTo>
                  <a:cubicBezTo>
                    <a:pt x="850" y="131"/>
                    <a:pt x="1081" y="211"/>
                    <a:pt x="1285" y="369"/>
                  </a:cubicBezTo>
                  <a:cubicBezTo>
                    <a:pt x="1292" y="377"/>
                    <a:pt x="1301" y="380"/>
                    <a:pt x="1310" y="380"/>
                  </a:cubicBezTo>
                  <a:cubicBezTo>
                    <a:pt x="1349" y="380"/>
                    <a:pt x="1394" y="323"/>
                    <a:pt x="1363" y="292"/>
                  </a:cubicBezTo>
                  <a:cubicBezTo>
                    <a:pt x="1151" y="103"/>
                    <a:pt x="882" y="0"/>
                    <a:pt x="607"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3993850" y="659350"/>
              <a:ext cx="5850" cy="7800"/>
            </a:xfrm>
            <a:custGeom>
              <a:rect b="b" l="l" r="r" t="t"/>
              <a:pathLst>
                <a:path extrusionOk="0" h="312" w="234">
                  <a:moveTo>
                    <a:pt x="117" y="1"/>
                  </a:moveTo>
                  <a:cubicBezTo>
                    <a:pt x="78" y="1"/>
                    <a:pt x="0" y="78"/>
                    <a:pt x="0" y="156"/>
                  </a:cubicBezTo>
                  <a:cubicBezTo>
                    <a:pt x="0" y="234"/>
                    <a:pt x="78" y="312"/>
                    <a:pt x="117" y="312"/>
                  </a:cubicBezTo>
                  <a:cubicBezTo>
                    <a:pt x="195" y="312"/>
                    <a:pt x="234" y="234"/>
                    <a:pt x="234" y="156"/>
                  </a:cubicBezTo>
                  <a:cubicBezTo>
                    <a:pt x="234" y="78"/>
                    <a:pt x="195" y="1"/>
                    <a:pt x="117"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018175" y="687575"/>
              <a:ext cx="36975" cy="31300"/>
            </a:xfrm>
            <a:custGeom>
              <a:rect b="b" l="l" r="r" t="t"/>
              <a:pathLst>
                <a:path extrusionOk="0" h="1252" w="1479">
                  <a:moveTo>
                    <a:pt x="817" y="0"/>
                  </a:moveTo>
                  <a:cubicBezTo>
                    <a:pt x="272" y="0"/>
                    <a:pt x="0" y="662"/>
                    <a:pt x="389" y="1051"/>
                  </a:cubicBezTo>
                  <a:cubicBezTo>
                    <a:pt x="516" y="1190"/>
                    <a:pt x="676" y="1251"/>
                    <a:pt x="834" y="1251"/>
                  </a:cubicBezTo>
                  <a:cubicBezTo>
                    <a:pt x="1160" y="1251"/>
                    <a:pt x="1479" y="990"/>
                    <a:pt x="1479" y="623"/>
                  </a:cubicBezTo>
                  <a:cubicBezTo>
                    <a:pt x="1479" y="273"/>
                    <a:pt x="1167" y="0"/>
                    <a:pt x="817"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3982175" y="728425"/>
              <a:ext cx="21425" cy="12675"/>
            </a:xfrm>
            <a:custGeom>
              <a:rect b="b" l="l" r="r" t="t"/>
              <a:pathLst>
                <a:path extrusionOk="0" h="507" w="857">
                  <a:moveTo>
                    <a:pt x="856" y="0"/>
                  </a:moveTo>
                  <a:lnTo>
                    <a:pt x="0" y="156"/>
                  </a:lnTo>
                  <a:lnTo>
                    <a:pt x="78" y="506"/>
                  </a:lnTo>
                  <a:cubicBezTo>
                    <a:pt x="389" y="506"/>
                    <a:pt x="701" y="312"/>
                    <a:pt x="856"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3964650" y="516225"/>
              <a:ext cx="541900" cy="634625"/>
            </a:xfrm>
            <a:custGeom>
              <a:rect b="b" l="l" r="r" t="t"/>
              <a:pathLst>
                <a:path extrusionOk="0" h="25385" w="21676">
                  <a:moveTo>
                    <a:pt x="5128" y="0"/>
                  </a:moveTo>
                  <a:cubicBezTo>
                    <a:pt x="3404" y="0"/>
                    <a:pt x="1771" y="974"/>
                    <a:pt x="974" y="2535"/>
                  </a:cubicBezTo>
                  <a:cubicBezTo>
                    <a:pt x="1" y="4247"/>
                    <a:pt x="1752" y="5920"/>
                    <a:pt x="2997" y="6854"/>
                  </a:cubicBezTo>
                  <a:cubicBezTo>
                    <a:pt x="3620" y="7321"/>
                    <a:pt x="4320" y="7749"/>
                    <a:pt x="4631" y="8411"/>
                  </a:cubicBezTo>
                  <a:cubicBezTo>
                    <a:pt x="5098" y="9383"/>
                    <a:pt x="4709" y="10473"/>
                    <a:pt x="4787" y="11524"/>
                  </a:cubicBezTo>
                  <a:cubicBezTo>
                    <a:pt x="4826" y="12302"/>
                    <a:pt x="5137" y="13080"/>
                    <a:pt x="5643" y="13703"/>
                  </a:cubicBezTo>
                  <a:cubicBezTo>
                    <a:pt x="5993" y="14131"/>
                    <a:pt x="6460" y="14442"/>
                    <a:pt x="6811" y="14909"/>
                  </a:cubicBezTo>
                  <a:cubicBezTo>
                    <a:pt x="7978" y="16388"/>
                    <a:pt x="7628" y="18567"/>
                    <a:pt x="8173" y="20396"/>
                  </a:cubicBezTo>
                  <a:cubicBezTo>
                    <a:pt x="8834" y="22614"/>
                    <a:pt x="10858" y="24210"/>
                    <a:pt x="13037" y="24988"/>
                  </a:cubicBezTo>
                  <a:cubicBezTo>
                    <a:pt x="13659" y="25221"/>
                    <a:pt x="14282" y="25338"/>
                    <a:pt x="14944" y="25377"/>
                  </a:cubicBezTo>
                  <a:cubicBezTo>
                    <a:pt x="15044" y="25382"/>
                    <a:pt x="15144" y="25384"/>
                    <a:pt x="15243" y="25384"/>
                  </a:cubicBezTo>
                  <a:cubicBezTo>
                    <a:pt x="16728" y="25384"/>
                    <a:pt x="18130" y="24842"/>
                    <a:pt x="19224" y="23820"/>
                  </a:cubicBezTo>
                  <a:cubicBezTo>
                    <a:pt x="20353" y="22731"/>
                    <a:pt x="21131" y="21330"/>
                    <a:pt x="21403" y="19773"/>
                  </a:cubicBezTo>
                  <a:cubicBezTo>
                    <a:pt x="21676" y="18295"/>
                    <a:pt x="21442" y="16583"/>
                    <a:pt x="20275" y="15649"/>
                  </a:cubicBezTo>
                  <a:cubicBezTo>
                    <a:pt x="19497" y="14987"/>
                    <a:pt x="18329" y="14754"/>
                    <a:pt x="17784" y="13936"/>
                  </a:cubicBezTo>
                  <a:cubicBezTo>
                    <a:pt x="17201" y="13080"/>
                    <a:pt x="17356" y="11796"/>
                    <a:pt x="17240" y="10668"/>
                  </a:cubicBezTo>
                  <a:cubicBezTo>
                    <a:pt x="17006" y="8994"/>
                    <a:pt x="15800" y="7593"/>
                    <a:pt x="14165" y="7049"/>
                  </a:cubicBezTo>
                  <a:cubicBezTo>
                    <a:pt x="13231" y="6776"/>
                    <a:pt x="12181" y="6776"/>
                    <a:pt x="11441" y="6154"/>
                  </a:cubicBezTo>
                  <a:cubicBezTo>
                    <a:pt x="10663" y="5570"/>
                    <a:pt x="10469" y="4441"/>
                    <a:pt x="10079" y="3508"/>
                  </a:cubicBezTo>
                  <a:cubicBezTo>
                    <a:pt x="9340" y="1679"/>
                    <a:pt x="7745" y="356"/>
                    <a:pt x="5760" y="44"/>
                  </a:cubicBezTo>
                  <a:cubicBezTo>
                    <a:pt x="5549" y="15"/>
                    <a:pt x="5338" y="0"/>
                    <a:pt x="5128"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1"/>
          <p:cNvGrpSpPr/>
          <p:nvPr/>
        </p:nvGrpSpPr>
        <p:grpSpPr>
          <a:xfrm>
            <a:off x="7337474" y="2628092"/>
            <a:ext cx="1189087" cy="2591679"/>
            <a:chOff x="3999675" y="3235925"/>
            <a:chExt cx="987450" cy="2152200"/>
          </a:xfrm>
        </p:grpSpPr>
        <p:sp>
          <p:nvSpPr>
            <p:cNvPr id="322" name="Google Shape;322;p31"/>
            <p:cNvSpPr/>
            <p:nvPr/>
          </p:nvSpPr>
          <p:spPr>
            <a:xfrm>
              <a:off x="4021075" y="4230650"/>
              <a:ext cx="468950" cy="1014375"/>
            </a:xfrm>
            <a:custGeom>
              <a:rect b="b" l="l" r="r" t="t"/>
              <a:pathLst>
                <a:path extrusionOk="0" h="40575" w="18758">
                  <a:moveTo>
                    <a:pt x="9924" y="1"/>
                  </a:moveTo>
                  <a:cubicBezTo>
                    <a:pt x="9184" y="5682"/>
                    <a:pt x="8445" y="11402"/>
                    <a:pt x="6733" y="16850"/>
                  </a:cubicBezTo>
                  <a:cubicBezTo>
                    <a:pt x="5877" y="19574"/>
                    <a:pt x="4787" y="22181"/>
                    <a:pt x="3853" y="24866"/>
                  </a:cubicBezTo>
                  <a:cubicBezTo>
                    <a:pt x="2258" y="29536"/>
                    <a:pt x="1129" y="34361"/>
                    <a:pt x="1" y="39148"/>
                  </a:cubicBezTo>
                  <a:cubicBezTo>
                    <a:pt x="1" y="39226"/>
                    <a:pt x="1" y="39303"/>
                    <a:pt x="1" y="39381"/>
                  </a:cubicBezTo>
                  <a:cubicBezTo>
                    <a:pt x="79" y="39459"/>
                    <a:pt x="156" y="39537"/>
                    <a:pt x="234" y="39576"/>
                  </a:cubicBezTo>
                  <a:lnTo>
                    <a:pt x="2608" y="40510"/>
                  </a:lnTo>
                  <a:cubicBezTo>
                    <a:pt x="2654" y="40555"/>
                    <a:pt x="2713" y="40574"/>
                    <a:pt x="2777" y="40574"/>
                  </a:cubicBezTo>
                  <a:cubicBezTo>
                    <a:pt x="2823" y="40574"/>
                    <a:pt x="2871" y="40565"/>
                    <a:pt x="2919" y="40549"/>
                  </a:cubicBezTo>
                  <a:cubicBezTo>
                    <a:pt x="2958" y="40510"/>
                    <a:pt x="2997" y="40432"/>
                    <a:pt x="3036" y="40354"/>
                  </a:cubicBezTo>
                  <a:lnTo>
                    <a:pt x="9068" y="28135"/>
                  </a:lnTo>
                  <a:cubicBezTo>
                    <a:pt x="11558" y="23076"/>
                    <a:pt x="14049" y="17979"/>
                    <a:pt x="16150" y="12725"/>
                  </a:cubicBezTo>
                  <a:cubicBezTo>
                    <a:pt x="17551" y="9262"/>
                    <a:pt x="18757" y="5565"/>
                    <a:pt x="18524" y="1791"/>
                  </a:cubicBezTo>
                  <a:lnTo>
                    <a:pt x="99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3999675" y="5203500"/>
              <a:ext cx="211125" cy="184625"/>
            </a:xfrm>
            <a:custGeom>
              <a:rect b="b" l="l" r="r" t="t"/>
              <a:pathLst>
                <a:path extrusionOk="0" h="7385" w="8445">
                  <a:moveTo>
                    <a:pt x="3464" y="0"/>
                  </a:moveTo>
                  <a:lnTo>
                    <a:pt x="1518" y="78"/>
                  </a:lnTo>
                  <a:cubicBezTo>
                    <a:pt x="857" y="662"/>
                    <a:pt x="351" y="1401"/>
                    <a:pt x="156" y="2257"/>
                  </a:cubicBezTo>
                  <a:cubicBezTo>
                    <a:pt x="1" y="2685"/>
                    <a:pt x="40" y="3113"/>
                    <a:pt x="273" y="3464"/>
                  </a:cubicBezTo>
                  <a:cubicBezTo>
                    <a:pt x="545" y="3814"/>
                    <a:pt x="1012" y="3853"/>
                    <a:pt x="1440" y="4008"/>
                  </a:cubicBezTo>
                  <a:cubicBezTo>
                    <a:pt x="2297" y="4281"/>
                    <a:pt x="2919" y="5059"/>
                    <a:pt x="3620" y="5643"/>
                  </a:cubicBezTo>
                  <a:cubicBezTo>
                    <a:pt x="4787" y="6693"/>
                    <a:pt x="6266" y="7277"/>
                    <a:pt x="7822" y="7355"/>
                  </a:cubicBezTo>
                  <a:cubicBezTo>
                    <a:pt x="7881" y="7374"/>
                    <a:pt x="7939" y="7384"/>
                    <a:pt x="7993" y="7384"/>
                  </a:cubicBezTo>
                  <a:cubicBezTo>
                    <a:pt x="8046" y="7384"/>
                    <a:pt x="8095" y="7374"/>
                    <a:pt x="8134" y="7355"/>
                  </a:cubicBezTo>
                  <a:cubicBezTo>
                    <a:pt x="8367" y="7199"/>
                    <a:pt x="8445" y="6927"/>
                    <a:pt x="8367" y="6693"/>
                  </a:cubicBezTo>
                  <a:cubicBezTo>
                    <a:pt x="8250" y="6460"/>
                    <a:pt x="8095" y="6265"/>
                    <a:pt x="7861" y="6110"/>
                  </a:cubicBezTo>
                  <a:lnTo>
                    <a:pt x="4904" y="3619"/>
                  </a:lnTo>
                  <a:cubicBezTo>
                    <a:pt x="4592" y="3386"/>
                    <a:pt x="4320" y="3074"/>
                    <a:pt x="4048" y="2802"/>
                  </a:cubicBezTo>
                  <a:cubicBezTo>
                    <a:pt x="3425" y="1985"/>
                    <a:pt x="3230" y="973"/>
                    <a:pt x="3464"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4164100" y="4254000"/>
              <a:ext cx="640150" cy="1020525"/>
            </a:xfrm>
            <a:custGeom>
              <a:rect b="b" l="l" r="r" t="t"/>
              <a:pathLst>
                <a:path extrusionOk="0" h="40821" w="25606">
                  <a:moveTo>
                    <a:pt x="10507" y="1"/>
                  </a:moveTo>
                  <a:lnTo>
                    <a:pt x="506" y="1946"/>
                  </a:lnTo>
                  <a:cubicBezTo>
                    <a:pt x="0" y="4281"/>
                    <a:pt x="1051" y="6655"/>
                    <a:pt x="2257" y="8756"/>
                  </a:cubicBezTo>
                  <a:cubicBezTo>
                    <a:pt x="5137" y="13504"/>
                    <a:pt x="9067" y="17628"/>
                    <a:pt x="11674" y="22570"/>
                  </a:cubicBezTo>
                  <a:cubicBezTo>
                    <a:pt x="12725" y="24516"/>
                    <a:pt x="13542" y="26579"/>
                    <a:pt x="14515" y="28602"/>
                  </a:cubicBezTo>
                  <a:cubicBezTo>
                    <a:pt x="16538" y="32727"/>
                    <a:pt x="19301" y="36502"/>
                    <a:pt x="22025" y="40237"/>
                  </a:cubicBezTo>
                  <a:cubicBezTo>
                    <a:pt x="22142" y="40471"/>
                    <a:pt x="22375" y="40665"/>
                    <a:pt x="22609" y="40782"/>
                  </a:cubicBezTo>
                  <a:cubicBezTo>
                    <a:pt x="22713" y="40808"/>
                    <a:pt x="22816" y="40821"/>
                    <a:pt x="22920" y="40821"/>
                  </a:cubicBezTo>
                  <a:cubicBezTo>
                    <a:pt x="23128" y="40821"/>
                    <a:pt x="23335" y="40769"/>
                    <a:pt x="23543" y="40665"/>
                  </a:cubicBezTo>
                  <a:lnTo>
                    <a:pt x="24905" y="40198"/>
                  </a:lnTo>
                  <a:cubicBezTo>
                    <a:pt x="25060" y="40121"/>
                    <a:pt x="25216" y="40043"/>
                    <a:pt x="25333" y="39926"/>
                  </a:cubicBezTo>
                  <a:cubicBezTo>
                    <a:pt x="25605" y="39654"/>
                    <a:pt x="25450" y="39226"/>
                    <a:pt x="25294" y="38914"/>
                  </a:cubicBezTo>
                  <a:cubicBezTo>
                    <a:pt x="22570" y="32688"/>
                    <a:pt x="20196" y="26345"/>
                    <a:pt x="18095" y="19924"/>
                  </a:cubicBezTo>
                  <a:cubicBezTo>
                    <a:pt x="17784" y="18951"/>
                    <a:pt x="17472" y="17940"/>
                    <a:pt x="17044" y="17006"/>
                  </a:cubicBezTo>
                  <a:cubicBezTo>
                    <a:pt x="16694" y="16150"/>
                    <a:pt x="16266" y="15333"/>
                    <a:pt x="15838" y="14515"/>
                  </a:cubicBezTo>
                  <a:lnTo>
                    <a:pt x="11596" y="6577"/>
                  </a:lnTo>
                  <a:cubicBezTo>
                    <a:pt x="11324" y="6110"/>
                    <a:pt x="11090" y="5643"/>
                    <a:pt x="10896" y="5176"/>
                  </a:cubicBezTo>
                  <a:cubicBezTo>
                    <a:pt x="10273" y="3542"/>
                    <a:pt x="10390" y="1752"/>
                    <a:pt x="105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732225" y="5226850"/>
              <a:ext cx="254900" cy="121625"/>
            </a:xfrm>
            <a:custGeom>
              <a:rect b="b" l="l" r="r" t="t"/>
              <a:pathLst>
                <a:path extrusionOk="0" h="4865" w="10196">
                  <a:moveTo>
                    <a:pt x="1402" y="0"/>
                  </a:moveTo>
                  <a:lnTo>
                    <a:pt x="40" y="1557"/>
                  </a:lnTo>
                  <a:cubicBezTo>
                    <a:pt x="1" y="2452"/>
                    <a:pt x="195" y="3347"/>
                    <a:pt x="662" y="4125"/>
                  </a:cubicBezTo>
                  <a:cubicBezTo>
                    <a:pt x="857" y="4514"/>
                    <a:pt x="1207" y="4787"/>
                    <a:pt x="1635" y="4864"/>
                  </a:cubicBezTo>
                  <a:cubicBezTo>
                    <a:pt x="2102" y="4864"/>
                    <a:pt x="2452" y="4553"/>
                    <a:pt x="2880" y="4320"/>
                  </a:cubicBezTo>
                  <a:cubicBezTo>
                    <a:pt x="3697" y="3892"/>
                    <a:pt x="4709" y="3969"/>
                    <a:pt x="5643" y="3853"/>
                  </a:cubicBezTo>
                  <a:cubicBezTo>
                    <a:pt x="7239" y="3658"/>
                    <a:pt x="8756" y="2958"/>
                    <a:pt x="9924" y="1829"/>
                  </a:cubicBezTo>
                  <a:cubicBezTo>
                    <a:pt x="10001" y="1751"/>
                    <a:pt x="10079" y="1673"/>
                    <a:pt x="10118" y="1596"/>
                  </a:cubicBezTo>
                  <a:cubicBezTo>
                    <a:pt x="10196" y="1323"/>
                    <a:pt x="10079" y="1051"/>
                    <a:pt x="9807" y="973"/>
                  </a:cubicBezTo>
                  <a:cubicBezTo>
                    <a:pt x="9670" y="927"/>
                    <a:pt x="9520" y="909"/>
                    <a:pt x="9372" y="909"/>
                  </a:cubicBezTo>
                  <a:cubicBezTo>
                    <a:pt x="9268" y="909"/>
                    <a:pt x="9164" y="918"/>
                    <a:pt x="9068" y="934"/>
                  </a:cubicBezTo>
                  <a:lnTo>
                    <a:pt x="5098" y="1440"/>
                  </a:lnTo>
                  <a:cubicBezTo>
                    <a:pt x="4796" y="1468"/>
                    <a:pt x="4512" y="1495"/>
                    <a:pt x="4221" y="1495"/>
                  </a:cubicBezTo>
                  <a:cubicBezTo>
                    <a:pt x="4100" y="1495"/>
                    <a:pt x="3978" y="1490"/>
                    <a:pt x="3853" y="1479"/>
                  </a:cubicBezTo>
                  <a:cubicBezTo>
                    <a:pt x="2841" y="1401"/>
                    <a:pt x="1946" y="856"/>
                    <a:pt x="1402"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4085300" y="3606725"/>
              <a:ext cx="426125" cy="618475"/>
            </a:xfrm>
            <a:custGeom>
              <a:rect b="b" l="l" r="r" t="t"/>
              <a:pathLst>
                <a:path extrusionOk="0" h="24739" w="17045">
                  <a:moveTo>
                    <a:pt x="10756" y="1"/>
                  </a:moveTo>
                  <a:cubicBezTo>
                    <a:pt x="10489" y="1"/>
                    <a:pt x="10223" y="7"/>
                    <a:pt x="9962" y="14"/>
                  </a:cubicBezTo>
                  <a:cubicBezTo>
                    <a:pt x="8172" y="53"/>
                    <a:pt x="6382" y="286"/>
                    <a:pt x="4631" y="753"/>
                  </a:cubicBezTo>
                  <a:cubicBezTo>
                    <a:pt x="3814" y="948"/>
                    <a:pt x="3035" y="1337"/>
                    <a:pt x="2452" y="1921"/>
                  </a:cubicBezTo>
                  <a:cubicBezTo>
                    <a:pt x="1946" y="2582"/>
                    <a:pt x="1596" y="3322"/>
                    <a:pt x="1440" y="4100"/>
                  </a:cubicBezTo>
                  <a:cubicBezTo>
                    <a:pt x="0" y="9587"/>
                    <a:pt x="0" y="15346"/>
                    <a:pt x="0" y="21027"/>
                  </a:cubicBezTo>
                  <a:lnTo>
                    <a:pt x="234" y="20911"/>
                  </a:lnTo>
                  <a:lnTo>
                    <a:pt x="234" y="20911"/>
                  </a:lnTo>
                  <a:cubicBezTo>
                    <a:pt x="156" y="21572"/>
                    <a:pt x="428" y="22234"/>
                    <a:pt x="934" y="22623"/>
                  </a:cubicBezTo>
                  <a:cubicBezTo>
                    <a:pt x="1440" y="23012"/>
                    <a:pt x="2024" y="23323"/>
                    <a:pt x="2607" y="23557"/>
                  </a:cubicBezTo>
                  <a:cubicBezTo>
                    <a:pt x="4143" y="24164"/>
                    <a:pt x="5745" y="24738"/>
                    <a:pt x="7411" y="24738"/>
                  </a:cubicBezTo>
                  <a:cubicBezTo>
                    <a:pt x="7561" y="24738"/>
                    <a:pt x="7710" y="24734"/>
                    <a:pt x="7861" y="24724"/>
                  </a:cubicBezTo>
                  <a:cubicBezTo>
                    <a:pt x="8717" y="24685"/>
                    <a:pt x="9573" y="24491"/>
                    <a:pt x="10429" y="24257"/>
                  </a:cubicBezTo>
                  <a:cubicBezTo>
                    <a:pt x="11441" y="23985"/>
                    <a:pt x="12452" y="23635"/>
                    <a:pt x="13425" y="23284"/>
                  </a:cubicBezTo>
                  <a:cubicBezTo>
                    <a:pt x="14165" y="23051"/>
                    <a:pt x="14865" y="22623"/>
                    <a:pt x="15410" y="22078"/>
                  </a:cubicBezTo>
                  <a:cubicBezTo>
                    <a:pt x="15838" y="21416"/>
                    <a:pt x="16110" y="20677"/>
                    <a:pt x="16188" y="19899"/>
                  </a:cubicBezTo>
                  <a:cubicBezTo>
                    <a:pt x="16850" y="15541"/>
                    <a:pt x="17044" y="11143"/>
                    <a:pt x="16694" y="6746"/>
                  </a:cubicBezTo>
                  <a:cubicBezTo>
                    <a:pt x="16499" y="4489"/>
                    <a:pt x="16032" y="1921"/>
                    <a:pt x="14087" y="714"/>
                  </a:cubicBezTo>
                  <a:cubicBezTo>
                    <a:pt x="13106" y="113"/>
                    <a:pt x="11918" y="1"/>
                    <a:pt x="10756"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469350" y="3660575"/>
              <a:ext cx="77100" cy="630750"/>
            </a:xfrm>
            <a:custGeom>
              <a:rect b="b" l="l" r="r" t="t"/>
              <a:pathLst>
                <a:path extrusionOk="0" h="25230" w="3084">
                  <a:moveTo>
                    <a:pt x="1916" y="0"/>
                  </a:moveTo>
                  <a:lnTo>
                    <a:pt x="709" y="17239"/>
                  </a:lnTo>
                  <a:cubicBezTo>
                    <a:pt x="1060" y="19185"/>
                    <a:pt x="48" y="23115"/>
                    <a:pt x="398" y="25022"/>
                  </a:cubicBezTo>
                  <a:cubicBezTo>
                    <a:pt x="683" y="25022"/>
                    <a:pt x="0" y="25229"/>
                    <a:pt x="90" y="25229"/>
                  </a:cubicBezTo>
                  <a:cubicBezTo>
                    <a:pt x="134" y="25229"/>
                    <a:pt x="372" y="25177"/>
                    <a:pt x="1021" y="25022"/>
                  </a:cubicBezTo>
                  <a:cubicBezTo>
                    <a:pt x="1254" y="24983"/>
                    <a:pt x="1488" y="24944"/>
                    <a:pt x="1721" y="24905"/>
                  </a:cubicBezTo>
                  <a:cubicBezTo>
                    <a:pt x="1799" y="24827"/>
                    <a:pt x="1799" y="24827"/>
                    <a:pt x="1799" y="24710"/>
                  </a:cubicBezTo>
                  <a:cubicBezTo>
                    <a:pt x="1955" y="22064"/>
                    <a:pt x="2266" y="19340"/>
                    <a:pt x="2422" y="16694"/>
                  </a:cubicBezTo>
                  <a:cubicBezTo>
                    <a:pt x="2538" y="14671"/>
                    <a:pt x="2616" y="12881"/>
                    <a:pt x="2733" y="10779"/>
                  </a:cubicBezTo>
                  <a:cubicBezTo>
                    <a:pt x="2811" y="8911"/>
                    <a:pt x="3083" y="6966"/>
                    <a:pt x="3005" y="5059"/>
                  </a:cubicBezTo>
                  <a:cubicBezTo>
                    <a:pt x="2966" y="4281"/>
                    <a:pt x="2889" y="3580"/>
                    <a:pt x="2850" y="2841"/>
                  </a:cubicBezTo>
                  <a:cubicBezTo>
                    <a:pt x="2772" y="1946"/>
                    <a:pt x="2499" y="389"/>
                    <a:pt x="1916"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298350" y="3471825"/>
              <a:ext cx="121625" cy="158700"/>
            </a:xfrm>
            <a:custGeom>
              <a:rect b="b" l="l" r="r" t="t"/>
              <a:pathLst>
                <a:path extrusionOk="0" h="6348" w="4865">
                  <a:moveTo>
                    <a:pt x="623" y="1"/>
                  </a:moveTo>
                  <a:lnTo>
                    <a:pt x="623" y="1"/>
                  </a:lnTo>
                  <a:cubicBezTo>
                    <a:pt x="1090" y="1635"/>
                    <a:pt x="895" y="3386"/>
                    <a:pt x="39" y="4865"/>
                  </a:cubicBezTo>
                  <a:cubicBezTo>
                    <a:pt x="0" y="4904"/>
                    <a:pt x="0" y="4982"/>
                    <a:pt x="0" y="5060"/>
                  </a:cubicBezTo>
                  <a:cubicBezTo>
                    <a:pt x="0" y="5138"/>
                    <a:pt x="78" y="5176"/>
                    <a:pt x="156" y="5215"/>
                  </a:cubicBezTo>
                  <a:cubicBezTo>
                    <a:pt x="778" y="5721"/>
                    <a:pt x="1479" y="6110"/>
                    <a:pt x="2257" y="6266"/>
                  </a:cubicBezTo>
                  <a:cubicBezTo>
                    <a:pt x="2488" y="6321"/>
                    <a:pt x="2718" y="6348"/>
                    <a:pt x="2946" y="6348"/>
                  </a:cubicBezTo>
                  <a:cubicBezTo>
                    <a:pt x="3526" y="6348"/>
                    <a:pt x="4089" y="6173"/>
                    <a:pt x="4592" y="5838"/>
                  </a:cubicBezTo>
                  <a:cubicBezTo>
                    <a:pt x="4358" y="4476"/>
                    <a:pt x="4436" y="3036"/>
                    <a:pt x="4864" y="1713"/>
                  </a:cubicBezTo>
                  <a:lnTo>
                    <a:pt x="623" y="1"/>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4283750" y="3593450"/>
              <a:ext cx="211125" cy="693475"/>
            </a:xfrm>
            <a:custGeom>
              <a:rect b="b" l="l" r="r" t="t"/>
              <a:pathLst>
                <a:path extrusionOk="0" h="27739" w="8445">
                  <a:moveTo>
                    <a:pt x="623" y="0"/>
                  </a:moveTo>
                  <a:lnTo>
                    <a:pt x="740" y="701"/>
                  </a:lnTo>
                  <a:cubicBezTo>
                    <a:pt x="312" y="2413"/>
                    <a:pt x="623" y="4203"/>
                    <a:pt x="740" y="5993"/>
                  </a:cubicBezTo>
                  <a:cubicBezTo>
                    <a:pt x="857" y="7549"/>
                    <a:pt x="857" y="9106"/>
                    <a:pt x="818" y="10701"/>
                  </a:cubicBezTo>
                  <a:cubicBezTo>
                    <a:pt x="779" y="11986"/>
                    <a:pt x="779" y="13270"/>
                    <a:pt x="662" y="14593"/>
                  </a:cubicBezTo>
                  <a:cubicBezTo>
                    <a:pt x="584" y="15682"/>
                    <a:pt x="428" y="16772"/>
                    <a:pt x="312" y="17862"/>
                  </a:cubicBezTo>
                  <a:cubicBezTo>
                    <a:pt x="0" y="20819"/>
                    <a:pt x="0" y="23776"/>
                    <a:pt x="273" y="26734"/>
                  </a:cubicBezTo>
                  <a:cubicBezTo>
                    <a:pt x="273" y="26851"/>
                    <a:pt x="273" y="26967"/>
                    <a:pt x="351" y="27084"/>
                  </a:cubicBezTo>
                  <a:cubicBezTo>
                    <a:pt x="428" y="27201"/>
                    <a:pt x="545" y="27279"/>
                    <a:pt x="662" y="27356"/>
                  </a:cubicBezTo>
                  <a:cubicBezTo>
                    <a:pt x="1266" y="27642"/>
                    <a:pt x="1902" y="27739"/>
                    <a:pt x="2555" y="27739"/>
                  </a:cubicBezTo>
                  <a:cubicBezTo>
                    <a:pt x="3911" y="27739"/>
                    <a:pt x="5344" y="27323"/>
                    <a:pt x="6737" y="27323"/>
                  </a:cubicBezTo>
                  <a:cubicBezTo>
                    <a:pt x="7049" y="27323"/>
                    <a:pt x="7359" y="27344"/>
                    <a:pt x="7666" y="27395"/>
                  </a:cubicBezTo>
                  <a:cubicBezTo>
                    <a:pt x="7755" y="27410"/>
                    <a:pt x="7860" y="27425"/>
                    <a:pt x="7964" y="27425"/>
                  </a:cubicBezTo>
                  <a:cubicBezTo>
                    <a:pt x="8137" y="27425"/>
                    <a:pt x="8309" y="27385"/>
                    <a:pt x="8406" y="27240"/>
                  </a:cubicBezTo>
                  <a:cubicBezTo>
                    <a:pt x="8445" y="27084"/>
                    <a:pt x="8445" y="26928"/>
                    <a:pt x="8406" y="26812"/>
                  </a:cubicBezTo>
                  <a:cubicBezTo>
                    <a:pt x="7394" y="22181"/>
                    <a:pt x="8406" y="17395"/>
                    <a:pt x="8367" y="12686"/>
                  </a:cubicBezTo>
                  <a:cubicBezTo>
                    <a:pt x="8289" y="8717"/>
                    <a:pt x="7511" y="4748"/>
                    <a:pt x="5993" y="1090"/>
                  </a:cubicBezTo>
                  <a:cubicBezTo>
                    <a:pt x="5954" y="1012"/>
                    <a:pt x="5915" y="973"/>
                    <a:pt x="5876" y="934"/>
                  </a:cubicBezTo>
                  <a:cubicBezTo>
                    <a:pt x="5837" y="895"/>
                    <a:pt x="5332" y="467"/>
                    <a:pt x="5293" y="467"/>
                  </a:cubicBezTo>
                  <a:cubicBezTo>
                    <a:pt x="4725" y="637"/>
                    <a:pt x="4142" y="720"/>
                    <a:pt x="3560" y="720"/>
                  </a:cubicBezTo>
                  <a:cubicBezTo>
                    <a:pt x="2547" y="720"/>
                    <a:pt x="1538" y="470"/>
                    <a:pt x="6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157275" y="3593450"/>
              <a:ext cx="180975" cy="767600"/>
            </a:xfrm>
            <a:custGeom>
              <a:rect b="b" l="l" r="r" t="t"/>
              <a:pathLst>
                <a:path extrusionOk="0" h="30704" w="7239">
                  <a:moveTo>
                    <a:pt x="5682" y="0"/>
                  </a:moveTo>
                  <a:cubicBezTo>
                    <a:pt x="4592" y="350"/>
                    <a:pt x="4087" y="856"/>
                    <a:pt x="3153" y="1518"/>
                  </a:cubicBezTo>
                  <a:lnTo>
                    <a:pt x="351" y="3463"/>
                  </a:lnTo>
                  <a:cubicBezTo>
                    <a:pt x="234" y="3502"/>
                    <a:pt x="195" y="3580"/>
                    <a:pt x="156" y="3658"/>
                  </a:cubicBezTo>
                  <a:cubicBezTo>
                    <a:pt x="79" y="3775"/>
                    <a:pt x="79" y="3892"/>
                    <a:pt x="156" y="4008"/>
                  </a:cubicBezTo>
                  <a:cubicBezTo>
                    <a:pt x="857" y="8055"/>
                    <a:pt x="1402" y="12141"/>
                    <a:pt x="1012" y="16227"/>
                  </a:cubicBezTo>
                  <a:cubicBezTo>
                    <a:pt x="935" y="17161"/>
                    <a:pt x="779" y="18095"/>
                    <a:pt x="701" y="19029"/>
                  </a:cubicBezTo>
                  <a:cubicBezTo>
                    <a:pt x="390" y="22687"/>
                    <a:pt x="1012" y="26461"/>
                    <a:pt x="79" y="30042"/>
                  </a:cubicBezTo>
                  <a:cubicBezTo>
                    <a:pt x="40" y="30236"/>
                    <a:pt x="1" y="30547"/>
                    <a:pt x="156" y="30625"/>
                  </a:cubicBezTo>
                  <a:cubicBezTo>
                    <a:pt x="273" y="30664"/>
                    <a:pt x="351" y="30703"/>
                    <a:pt x="429" y="30703"/>
                  </a:cubicBezTo>
                  <a:cubicBezTo>
                    <a:pt x="1363" y="30664"/>
                    <a:pt x="2258" y="30392"/>
                    <a:pt x="3036" y="29925"/>
                  </a:cubicBezTo>
                  <a:cubicBezTo>
                    <a:pt x="3386" y="29691"/>
                    <a:pt x="3736" y="29536"/>
                    <a:pt x="4164" y="29419"/>
                  </a:cubicBezTo>
                  <a:cubicBezTo>
                    <a:pt x="4510" y="29297"/>
                    <a:pt x="4877" y="29239"/>
                    <a:pt x="5249" y="29239"/>
                  </a:cubicBezTo>
                  <a:cubicBezTo>
                    <a:pt x="5588" y="29239"/>
                    <a:pt x="5931" y="29287"/>
                    <a:pt x="6266" y="29380"/>
                  </a:cubicBezTo>
                  <a:cubicBezTo>
                    <a:pt x="6110" y="27512"/>
                    <a:pt x="6071" y="25683"/>
                    <a:pt x="6110" y="23815"/>
                  </a:cubicBezTo>
                  <a:cubicBezTo>
                    <a:pt x="6266" y="19690"/>
                    <a:pt x="6927" y="15566"/>
                    <a:pt x="7161" y="11441"/>
                  </a:cubicBezTo>
                  <a:cubicBezTo>
                    <a:pt x="7239" y="10118"/>
                    <a:pt x="7239" y="8795"/>
                    <a:pt x="7161" y="7472"/>
                  </a:cubicBezTo>
                  <a:cubicBezTo>
                    <a:pt x="7083" y="6538"/>
                    <a:pt x="6927" y="5604"/>
                    <a:pt x="6733" y="4670"/>
                  </a:cubicBezTo>
                  <a:lnTo>
                    <a:pt x="6227" y="1712"/>
                  </a:lnTo>
                  <a:cubicBezTo>
                    <a:pt x="6149" y="1129"/>
                    <a:pt x="5993" y="584"/>
                    <a:pt x="5721" y="78"/>
                  </a:cubicBezTo>
                  <a:lnTo>
                    <a:pt x="5682" y="0"/>
                  </a:ln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4016225" y="3682950"/>
              <a:ext cx="228625" cy="657650"/>
            </a:xfrm>
            <a:custGeom>
              <a:rect b="b" l="l" r="r" t="t"/>
              <a:pathLst>
                <a:path extrusionOk="0" h="26306" w="9145">
                  <a:moveTo>
                    <a:pt x="5876" y="0"/>
                  </a:moveTo>
                  <a:cubicBezTo>
                    <a:pt x="5292" y="545"/>
                    <a:pt x="5098" y="1362"/>
                    <a:pt x="4825" y="2140"/>
                  </a:cubicBezTo>
                  <a:cubicBezTo>
                    <a:pt x="4281" y="3775"/>
                    <a:pt x="3736" y="5409"/>
                    <a:pt x="3035" y="7005"/>
                  </a:cubicBezTo>
                  <a:cubicBezTo>
                    <a:pt x="2063" y="9262"/>
                    <a:pt x="778" y="11402"/>
                    <a:pt x="156" y="13776"/>
                  </a:cubicBezTo>
                  <a:cubicBezTo>
                    <a:pt x="39" y="14126"/>
                    <a:pt x="0" y="14515"/>
                    <a:pt x="39" y="14904"/>
                  </a:cubicBezTo>
                  <a:cubicBezTo>
                    <a:pt x="117" y="15215"/>
                    <a:pt x="273" y="15527"/>
                    <a:pt x="428" y="15799"/>
                  </a:cubicBezTo>
                  <a:lnTo>
                    <a:pt x="2218" y="18951"/>
                  </a:lnTo>
                  <a:lnTo>
                    <a:pt x="3074" y="20391"/>
                  </a:lnTo>
                  <a:cubicBezTo>
                    <a:pt x="4125" y="22259"/>
                    <a:pt x="5176" y="24088"/>
                    <a:pt x="6343" y="25878"/>
                  </a:cubicBezTo>
                  <a:cubicBezTo>
                    <a:pt x="6421" y="26072"/>
                    <a:pt x="6577" y="26228"/>
                    <a:pt x="6810" y="26306"/>
                  </a:cubicBezTo>
                  <a:cubicBezTo>
                    <a:pt x="7005" y="26306"/>
                    <a:pt x="7199" y="26267"/>
                    <a:pt x="7394" y="26150"/>
                  </a:cubicBezTo>
                  <a:lnTo>
                    <a:pt x="8834" y="25294"/>
                  </a:lnTo>
                  <a:cubicBezTo>
                    <a:pt x="8911" y="25255"/>
                    <a:pt x="8989" y="25216"/>
                    <a:pt x="9028" y="25138"/>
                  </a:cubicBezTo>
                  <a:cubicBezTo>
                    <a:pt x="9145" y="24983"/>
                    <a:pt x="9028" y="24749"/>
                    <a:pt x="8950" y="24555"/>
                  </a:cubicBezTo>
                  <a:cubicBezTo>
                    <a:pt x="7472" y="21909"/>
                    <a:pt x="6110" y="19146"/>
                    <a:pt x="4864" y="16383"/>
                  </a:cubicBezTo>
                  <a:cubicBezTo>
                    <a:pt x="4553" y="15760"/>
                    <a:pt x="4359" y="15138"/>
                    <a:pt x="4281" y="14476"/>
                  </a:cubicBezTo>
                  <a:cubicBezTo>
                    <a:pt x="4281" y="13815"/>
                    <a:pt x="4436" y="13192"/>
                    <a:pt x="4670" y="12608"/>
                  </a:cubicBezTo>
                  <a:cubicBezTo>
                    <a:pt x="5098" y="11558"/>
                    <a:pt x="5604" y="10585"/>
                    <a:pt x="6187" y="9612"/>
                  </a:cubicBezTo>
                  <a:cubicBezTo>
                    <a:pt x="6499" y="9184"/>
                    <a:pt x="6810" y="8717"/>
                    <a:pt x="7044" y="8211"/>
                  </a:cubicBezTo>
                  <a:cubicBezTo>
                    <a:pt x="7666" y="6849"/>
                    <a:pt x="7511" y="5292"/>
                    <a:pt x="7316" y="3853"/>
                  </a:cubicBezTo>
                  <a:cubicBezTo>
                    <a:pt x="7121" y="2491"/>
                    <a:pt x="6927" y="1090"/>
                    <a:pt x="6149"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410225" y="3604150"/>
              <a:ext cx="122600" cy="727700"/>
            </a:xfrm>
            <a:custGeom>
              <a:rect b="b" l="l" r="r" t="t"/>
              <a:pathLst>
                <a:path extrusionOk="0" h="29108" w="4904">
                  <a:moveTo>
                    <a:pt x="117" y="0"/>
                  </a:moveTo>
                  <a:lnTo>
                    <a:pt x="117" y="0"/>
                  </a:lnTo>
                  <a:cubicBezTo>
                    <a:pt x="0" y="195"/>
                    <a:pt x="78" y="428"/>
                    <a:pt x="234" y="584"/>
                  </a:cubicBezTo>
                  <a:lnTo>
                    <a:pt x="156" y="273"/>
                  </a:lnTo>
                  <a:lnTo>
                    <a:pt x="156" y="273"/>
                  </a:lnTo>
                  <a:cubicBezTo>
                    <a:pt x="1635" y="3464"/>
                    <a:pt x="1985" y="7044"/>
                    <a:pt x="2296" y="10546"/>
                  </a:cubicBezTo>
                  <a:cubicBezTo>
                    <a:pt x="2413" y="11674"/>
                    <a:pt x="2530" y="12842"/>
                    <a:pt x="2530" y="13970"/>
                  </a:cubicBezTo>
                  <a:cubicBezTo>
                    <a:pt x="2646" y="18056"/>
                    <a:pt x="1245" y="22376"/>
                    <a:pt x="2452" y="26306"/>
                  </a:cubicBezTo>
                  <a:cubicBezTo>
                    <a:pt x="2730" y="27174"/>
                    <a:pt x="3008" y="27919"/>
                    <a:pt x="2953" y="28788"/>
                  </a:cubicBezTo>
                  <a:lnTo>
                    <a:pt x="2953" y="28788"/>
                  </a:lnTo>
                  <a:cubicBezTo>
                    <a:pt x="3154" y="27178"/>
                    <a:pt x="3731" y="25538"/>
                    <a:pt x="3658" y="23932"/>
                  </a:cubicBezTo>
                  <a:cubicBezTo>
                    <a:pt x="3619" y="23037"/>
                    <a:pt x="3580" y="22103"/>
                    <a:pt x="3619" y="21208"/>
                  </a:cubicBezTo>
                  <a:cubicBezTo>
                    <a:pt x="3658" y="20235"/>
                    <a:pt x="3814" y="19262"/>
                    <a:pt x="3930" y="18251"/>
                  </a:cubicBezTo>
                  <a:cubicBezTo>
                    <a:pt x="4164" y="15838"/>
                    <a:pt x="3930" y="13387"/>
                    <a:pt x="4203" y="10974"/>
                  </a:cubicBezTo>
                  <a:cubicBezTo>
                    <a:pt x="4359" y="9456"/>
                    <a:pt x="4709" y="7978"/>
                    <a:pt x="4826" y="6460"/>
                  </a:cubicBezTo>
                  <a:cubicBezTo>
                    <a:pt x="4903" y="5565"/>
                    <a:pt x="4864" y="4631"/>
                    <a:pt x="4748" y="3736"/>
                  </a:cubicBezTo>
                  <a:cubicBezTo>
                    <a:pt x="4748" y="3113"/>
                    <a:pt x="4514" y="2530"/>
                    <a:pt x="4164" y="2063"/>
                  </a:cubicBezTo>
                  <a:cubicBezTo>
                    <a:pt x="3969" y="1868"/>
                    <a:pt x="3775" y="1712"/>
                    <a:pt x="3541" y="1596"/>
                  </a:cubicBezTo>
                  <a:cubicBezTo>
                    <a:pt x="2452" y="934"/>
                    <a:pt x="1323" y="389"/>
                    <a:pt x="117" y="0"/>
                  </a:cubicBezTo>
                  <a:close/>
                  <a:moveTo>
                    <a:pt x="2953" y="28788"/>
                  </a:moveTo>
                  <a:lnTo>
                    <a:pt x="2953" y="28788"/>
                  </a:lnTo>
                  <a:cubicBezTo>
                    <a:pt x="2940" y="28895"/>
                    <a:pt x="2928" y="29001"/>
                    <a:pt x="2919" y="29108"/>
                  </a:cubicBezTo>
                  <a:cubicBezTo>
                    <a:pt x="2935" y="28999"/>
                    <a:pt x="2947" y="28893"/>
                    <a:pt x="2953" y="28788"/>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4191325" y="4295825"/>
              <a:ext cx="96350" cy="74950"/>
            </a:xfrm>
            <a:custGeom>
              <a:rect b="b" l="l" r="r" t="t"/>
              <a:pathLst>
                <a:path extrusionOk="0" h="2998" w="3854">
                  <a:moveTo>
                    <a:pt x="2063" y="1"/>
                  </a:moveTo>
                  <a:lnTo>
                    <a:pt x="1" y="1013"/>
                  </a:lnTo>
                  <a:lnTo>
                    <a:pt x="1246" y="2997"/>
                  </a:lnTo>
                  <a:cubicBezTo>
                    <a:pt x="1246" y="2997"/>
                    <a:pt x="3853" y="1869"/>
                    <a:pt x="3347" y="1557"/>
                  </a:cubicBezTo>
                  <a:cubicBezTo>
                    <a:pt x="2841" y="1090"/>
                    <a:pt x="2413" y="585"/>
                    <a:pt x="2063"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4267000" y="3298500"/>
              <a:ext cx="216200" cy="248275"/>
            </a:xfrm>
            <a:custGeom>
              <a:rect b="b" l="l" r="r" t="t"/>
              <a:pathLst>
                <a:path extrusionOk="0" h="9931" w="8648">
                  <a:moveTo>
                    <a:pt x="4844" y="1"/>
                  </a:moveTo>
                  <a:cubicBezTo>
                    <a:pt x="2177" y="1"/>
                    <a:pt x="0" y="2629"/>
                    <a:pt x="865" y="5455"/>
                  </a:cubicBezTo>
                  <a:cubicBezTo>
                    <a:pt x="1371" y="7167"/>
                    <a:pt x="2927" y="8335"/>
                    <a:pt x="4484" y="9230"/>
                  </a:cubicBezTo>
                  <a:cubicBezTo>
                    <a:pt x="4795" y="9386"/>
                    <a:pt x="5146" y="9580"/>
                    <a:pt x="5496" y="9736"/>
                  </a:cubicBezTo>
                  <a:cubicBezTo>
                    <a:pt x="5651" y="9853"/>
                    <a:pt x="5846" y="9891"/>
                    <a:pt x="6041" y="9930"/>
                  </a:cubicBezTo>
                  <a:cubicBezTo>
                    <a:pt x="6352" y="9891"/>
                    <a:pt x="6624" y="9736"/>
                    <a:pt x="6819" y="9463"/>
                  </a:cubicBezTo>
                  <a:cubicBezTo>
                    <a:pt x="7753" y="8491"/>
                    <a:pt x="8336" y="7245"/>
                    <a:pt x="8531" y="5883"/>
                  </a:cubicBezTo>
                  <a:cubicBezTo>
                    <a:pt x="8648" y="5066"/>
                    <a:pt x="8609" y="4210"/>
                    <a:pt x="8492" y="3354"/>
                  </a:cubicBezTo>
                  <a:cubicBezTo>
                    <a:pt x="8414" y="2615"/>
                    <a:pt x="8181" y="1914"/>
                    <a:pt x="7792" y="1291"/>
                  </a:cubicBezTo>
                  <a:cubicBezTo>
                    <a:pt x="7436" y="743"/>
                    <a:pt x="6867" y="435"/>
                    <a:pt x="6261" y="435"/>
                  </a:cubicBezTo>
                  <a:cubicBezTo>
                    <a:pt x="6137" y="435"/>
                    <a:pt x="6011" y="448"/>
                    <a:pt x="5885" y="474"/>
                  </a:cubicBezTo>
                  <a:lnTo>
                    <a:pt x="6235" y="241"/>
                  </a:lnTo>
                  <a:cubicBezTo>
                    <a:pt x="5766" y="77"/>
                    <a:pt x="5298" y="1"/>
                    <a:pt x="4844"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4228300" y="3235925"/>
              <a:ext cx="327875" cy="283200"/>
            </a:xfrm>
            <a:custGeom>
              <a:rect b="b" l="l" r="r" t="t"/>
              <a:pathLst>
                <a:path extrusionOk="0" h="11328" w="13115">
                  <a:moveTo>
                    <a:pt x="7250" y="0"/>
                  </a:moveTo>
                  <a:cubicBezTo>
                    <a:pt x="7142" y="0"/>
                    <a:pt x="7034" y="7"/>
                    <a:pt x="6927" y="20"/>
                  </a:cubicBezTo>
                  <a:cubicBezTo>
                    <a:pt x="6616" y="20"/>
                    <a:pt x="6304" y="59"/>
                    <a:pt x="6032" y="214"/>
                  </a:cubicBezTo>
                  <a:cubicBezTo>
                    <a:pt x="5409" y="526"/>
                    <a:pt x="5332" y="1460"/>
                    <a:pt x="4709" y="1810"/>
                  </a:cubicBezTo>
                  <a:cubicBezTo>
                    <a:pt x="4536" y="1903"/>
                    <a:pt x="4349" y="1932"/>
                    <a:pt x="4156" y="1932"/>
                  </a:cubicBezTo>
                  <a:cubicBezTo>
                    <a:pt x="3821" y="1932"/>
                    <a:pt x="3465" y="1845"/>
                    <a:pt x="3118" y="1845"/>
                  </a:cubicBezTo>
                  <a:cubicBezTo>
                    <a:pt x="3078" y="1845"/>
                    <a:pt x="3037" y="1846"/>
                    <a:pt x="2997" y="1849"/>
                  </a:cubicBezTo>
                  <a:cubicBezTo>
                    <a:pt x="2063" y="1927"/>
                    <a:pt x="1323" y="2666"/>
                    <a:pt x="1246" y="3600"/>
                  </a:cubicBezTo>
                  <a:cubicBezTo>
                    <a:pt x="1246" y="4300"/>
                    <a:pt x="1596" y="5079"/>
                    <a:pt x="1246" y="5701"/>
                  </a:cubicBezTo>
                  <a:cubicBezTo>
                    <a:pt x="1129" y="5896"/>
                    <a:pt x="934" y="6090"/>
                    <a:pt x="779" y="6246"/>
                  </a:cubicBezTo>
                  <a:cubicBezTo>
                    <a:pt x="351" y="6635"/>
                    <a:pt x="117" y="7141"/>
                    <a:pt x="78" y="7686"/>
                  </a:cubicBezTo>
                  <a:cubicBezTo>
                    <a:pt x="0" y="8231"/>
                    <a:pt x="273" y="8775"/>
                    <a:pt x="740" y="9126"/>
                  </a:cubicBezTo>
                  <a:cubicBezTo>
                    <a:pt x="934" y="9165"/>
                    <a:pt x="1090" y="9281"/>
                    <a:pt x="1207" y="9437"/>
                  </a:cubicBezTo>
                  <a:cubicBezTo>
                    <a:pt x="1401" y="9670"/>
                    <a:pt x="1323" y="10021"/>
                    <a:pt x="1362" y="10332"/>
                  </a:cubicBezTo>
                  <a:cubicBezTo>
                    <a:pt x="1431" y="10970"/>
                    <a:pt x="1939" y="11327"/>
                    <a:pt x="2458" y="11327"/>
                  </a:cubicBezTo>
                  <a:cubicBezTo>
                    <a:pt x="2825" y="11327"/>
                    <a:pt x="3199" y="11147"/>
                    <a:pt x="3425" y="10760"/>
                  </a:cubicBezTo>
                  <a:cubicBezTo>
                    <a:pt x="3853" y="10021"/>
                    <a:pt x="3347" y="9009"/>
                    <a:pt x="3814" y="8270"/>
                  </a:cubicBezTo>
                  <a:lnTo>
                    <a:pt x="3775" y="8192"/>
                  </a:lnTo>
                  <a:cubicBezTo>
                    <a:pt x="4242" y="8192"/>
                    <a:pt x="4709" y="7880"/>
                    <a:pt x="4826" y="7375"/>
                  </a:cubicBezTo>
                  <a:cubicBezTo>
                    <a:pt x="4942" y="6908"/>
                    <a:pt x="5020" y="6441"/>
                    <a:pt x="5059" y="5974"/>
                  </a:cubicBezTo>
                  <a:cubicBezTo>
                    <a:pt x="5137" y="5468"/>
                    <a:pt x="5487" y="5079"/>
                    <a:pt x="5954" y="4962"/>
                  </a:cubicBezTo>
                  <a:cubicBezTo>
                    <a:pt x="6304" y="4962"/>
                    <a:pt x="6655" y="5079"/>
                    <a:pt x="6966" y="5234"/>
                  </a:cubicBezTo>
                  <a:cubicBezTo>
                    <a:pt x="7122" y="5332"/>
                    <a:pt x="7297" y="5380"/>
                    <a:pt x="7472" y="5380"/>
                  </a:cubicBezTo>
                  <a:cubicBezTo>
                    <a:pt x="7647" y="5380"/>
                    <a:pt x="7822" y="5332"/>
                    <a:pt x="7978" y="5234"/>
                  </a:cubicBezTo>
                  <a:cubicBezTo>
                    <a:pt x="8055" y="5118"/>
                    <a:pt x="8133" y="5001"/>
                    <a:pt x="8250" y="4923"/>
                  </a:cubicBezTo>
                  <a:cubicBezTo>
                    <a:pt x="8354" y="4834"/>
                    <a:pt x="8481" y="4796"/>
                    <a:pt x="8615" y="4796"/>
                  </a:cubicBezTo>
                  <a:cubicBezTo>
                    <a:pt x="8832" y="4796"/>
                    <a:pt x="9069" y="4895"/>
                    <a:pt x="9262" y="5040"/>
                  </a:cubicBezTo>
                  <a:cubicBezTo>
                    <a:pt x="9495" y="5312"/>
                    <a:pt x="9807" y="5546"/>
                    <a:pt x="10157" y="5662"/>
                  </a:cubicBezTo>
                  <a:cubicBezTo>
                    <a:pt x="10546" y="5662"/>
                    <a:pt x="10896" y="5507"/>
                    <a:pt x="11130" y="5234"/>
                  </a:cubicBezTo>
                  <a:cubicBezTo>
                    <a:pt x="11402" y="4962"/>
                    <a:pt x="11597" y="4612"/>
                    <a:pt x="11830" y="4339"/>
                  </a:cubicBezTo>
                  <a:cubicBezTo>
                    <a:pt x="12025" y="4145"/>
                    <a:pt x="12219" y="3950"/>
                    <a:pt x="12414" y="3756"/>
                  </a:cubicBezTo>
                  <a:cubicBezTo>
                    <a:pt x="13114" y="2783"/>
                    <a:pt x="12414" y="1460"/>
                    <a:pt x="11207" y="1460"/>
                  </a:cubicBezTo>
                  <a:cubicBezTo>
                    <a:pt x="10923" y="1517"/>
                    <a:pt x="10638" y="1553"/>
                    <a:pt x="10338" y="1553"/>
                  </a:cubicBezTo>
                  <a:cubicBezTo>
                    <a:pt x="10228" y="1553"/>
                    <a:pt x="10116" y="1548"/>
                    <a:pt x="10001" y="1538"/>
                  </a:cubicBezTo>
                  <a:cubicBezTo>
                    <a:pt x="9456" y="1382"/>
                    <a:pt x="9184" y="759"/>
                    <a:pt x="8717" y="409"/>
                  </a:cubicBezTo>
                  <a:cubicBezTo>
                    <a:pt x="8298" y="151"/>
                    <a:pt x="7772" y="0"/>
                    <a:pt x="7250"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4368575" y="3388425"/>
              <a:ext cx="30000" cy="9775"/>
            </a:xfrm>
            <a:custGeom>
              <a:rect b="b" l="l" r="r" t="t"/>
              <a:pathLst>
                <a:path extrusionOk="0" h="391" w="1200">
                  <a:moveTo>
                    <a:pt x="839" y="1"/>
                  </a:moveTo>
                  <a:cubicBezTo>
                    <a:pt x="548" y="1"/>
                    <a:pt x="268" y="95"/>
                    <a:pt x="32" y="302"/>
                  </a:cubicBezTo>
                  <a:cubicBezTo>
                    <a:pt x="0" y="333"/>
                    <a:pt x="45" y="390"/>
                    <a:pt x="105" y="390"/>
                  </a:cubicBezTo>
                  <a:cubicBezTo>
                    <a:pt x="119" y="390"/>
                    <a:pt x="134" y="387"/>
                    <a:pt x="149" y="380"/>
                  </a:cubicBezTo>
                  <a:lnTo>
                    <a:pt x="110" y="380"/>
                  </a:lnTo>
                  <a:cubicBezTo>
                    <a:pt x="314" y="204"/>
                    <a:pt x="562" y="117"/>
                    <a:pt x="821" y="117"/>
                  </a:cubicBezTo>
                  <a:cubicBezTo>
                    <a:pt x="907" y="117"/>
                    <a:pt x="995" y="127"/>
                    <a:pt x="1083" y="146"/>
                  </a:cubicBezTo>
                  <a:cubicBezTo>
                    <a:pt x="1160" y="146"/>
                    <a:pt x="1199" y="29"/>
                    <a:pt x="1121" y="29"/>
                  </a:cubicBezTo>
                  <a:cubicBezTo>
                    <a:pt x="1027" y="10"/>
                    <a:pt x="933" y="1"/>
                    <a:pt x="839"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4414475" y="3477400"/>
              <a:ext cx="30475" cy="8450"/>
            </a:xfrm>
            <a:custGeom>
              <a:rect b="b" l="l" r="r" t="t"/>
              <a:pathLst>
                <a:path extrusionOk="0" h="338" w="1219">
                  <a:moveTo>
                    <a:pt x="77" y="1"/>
                  </a:moveTo>
                  <a:cubicBezTo>
                    <a:pt x="40" y="1"/>
                    <a:pt x="1" y="58"/>
                    <a:pt x="64" y="89"/>
                  </a:cubicBezTo>
                  <a:cubicBezTo>
                    <a:pt x="279" y="250"/>
                    <a:pt x="531" y="337"/>
                    <a:pt x="781" y="337"/>
                  </a:cubicBezTo>
                  <a:cubicBezTo>
                    <a:pt x="894" y="337"/>
                    <a:pt x="1006" y="320"/>
                    <a:pt x="1114" y="284"/>
                  </a:cubicBezTo>
                  <a:cubicBezTo>
                    <a:pt x="1218" y="284"/>
                    <a:pt x="1199" y="161"/>
                    <a:pt x="1139" y="161"/>
                  </a:cubicBezTo>
                  <a:cubicBezTo>
                    <a:pt x="1131" y="161"/>
                    <a:pt x="1123" y="163"/>
                    <a:pt x="1114" y="167"/>
                  </a:cubicBezTo>
                  <a:lnTo>
                    <a:pt x="1075" y="167"/>
                  </a:lnTo>
                  <a:cubicBezTo>
                    <a:pt x="977" y="192"/>
                    <a:pt x="874" y="205"/>
                    <a:pt x="771" y="205"/>
                  </a:cubicBezTo>
                  <a:cubicBezTo>
                    <a:pt x="546" y="205"/>
                    <a:pt x="315" y="144"/>
                    <a:pt x="103" y="11"/>
                  </a:cubicBezTo>
                  <a:cubicBezTo>
                    <a:pt x="95" y="4"/>
                    <a:pt x="86" y="1"/>
                    <a:pt x="77"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447200" y="3385550"/>
              <a:ext cx="29700" cy="7200"/>
            </a:xfrm>
            <a:custGeom>
              <a:rect b="b" l="l" r="r" t="t"/>
              <a:pathLst>
                <a:path extrusionOk="0" h="288" w="1188">
                  <a:moveTo>
                    <a:pt x="473" y="1"/>
                  </a:moveTo>
                  <a:cubicBezTo>
                    <a:pt x="331" y="1"/>
                    <a:pt x="185" y="23"/>
                    <a:pt x="39" y="66"/>
                  </a:cubicBezTo>
                  <a:cubicBezTo>
                    <a:pt x="5" y="100"/>
                    <a:pt x="1" y="191"/>
                    <a:pt x="50" y="191"/>
                  </a:cubicBezTo>
                  <a:cubicBezTo>
                    <a:pt x="58" y="191"/>
                    <a:pt x="67" y="189"/>
                    <a:pt x="78" y="183"/>
                  </a:cubicBezTo>
                  <a:lnTo>
                    <a:pt x="117" y="183"/>
                  </a:lnTo>
                  <a:cubicBezTo>
                    <a:pt x="239" y="137"/>
                    <a:pt x="368" y="115"/>
                    <a:pt x="498" y="115"/>
                  </a:cubicBezTo>
                  <a:cubicBezTo>
                    <a:pt x="698" y="115"/>
                    <a:pt x="901" y="167"/>
                    <a:pt x="1090" y="261"/>
                  </a:cubicBezTo>
                  <a:cubicBezTo>
                    <a:pt x="1099" y="280"/>
                    <a:pt x="1110" y="287"/>
                    <a:pt x="1122" y="287"/>
                  </a:cubicBezTo>
                  <a:cubicBezTo>
                    <a:pt x="1157" y="287"/>
                    <a:pt x="1188" y="213"/>
                    <a:pt x="1128" y="183"/>
                  </a:cubicBezTo>
                  <a:cubicBezTo>
                    <a:pt x="934" y="62"/>
                    <a:pt x="709" y="1"/>
                    <a:pt x="473"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383950" y="3411525"/>
              <a:ext cx="5875" cy="8775"/>
            </a:xfrm>
            <a:custGeom>
              <a:rect b="b" l="l" r="r" t="t"/>
              <a:pathLst>
                <a:path extrusionOk="0" h="351" w="235">
                  <a:moveTo>
                    <a:pt x="117" y="0"/>
                  </a:moveTo>
                  <a:cubicBezTo>
                    <a:pt x="39" y="0"/>
                    <a:pt x="1" y="78"/>
                    <a:pt x="1" y="156"/>
                  </a:cubicBezTo>
                  <a:cubicBezTo>
                    <a:pt x="1" y="273"/>
                    <a:pt x="39" y="351"/>
                    <a:pt x="117" y="351"/>
                  </a:cubicBezTo>
                  <a:cubicBezTo>
                    <a:pt x="195" y="351"/>
                    <a:pt x="234" y="273"/>
                    <a:pt x="234" y="156"/>
                  </a:cubicBezTo>
                  <a:cubicBezTo>
                    <a:pt x="234" y="78"/>
                    <a:pt x="195" y="0"/>
                    <a:pt x="117"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4462750" y="3406650"/>
              <a:ext cx="5875" cy="8775"/>
            </a:xfrm>
            <a:custGeom>
              <a:rect b="b" l="l" r="r" t="t"/>
              <a:pathLst>
                <a:path extrusionOk="0" h="351" w="235">
                  <a:moveTo>
                    <a:pt x="117" y="1"/>
                  </a:moveTo>
                  <a:cubicBezTo>
                    <a:pt x="39" y="1"/>
                    <a:pt x="1" y="79"/>
                    <a:pt x="1" y="195"/>
                  </a:cubicBezTo>
                  <a:cubicBezTo>
                    <a:pt x="1" y="273"/>
                    <a:pt x="39" y="351"/>
                    <a:pt x="117" y="351"/>
                  </a:cubicBezTo>
                  <a:cubicBezTo>
                    <a:pt x="195" y="351"/>
                    <a:pt x="234" y="273"/>
                    <a:pt x="234" y="195"/>
                  </a:cubicBezTo>
                  <a:cubicBezTo>
                    <a:pt x="234" y="79"/>
                    <a:pt x="195" y="1"/>
                    <a:pt x="117"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293475" y="3426125"/>
              <a:ext cx="36025" cy="44250"/>
            </a:xfrm>
            <a:custGeom>
              <a:rect b="b" l="l" r="r" t="t"/>
              <a:pathLst>
                <a:path extrusionOk="0" h="1770" w="1441">
                  <a:moveTo>
                    <a:pt x="545" y="0"/>
                  </a:moveTo>
                  <a:cubicBezTo>
                    <a:pt x="390" y="0"/>
                    <a:pt x="234" y="78"/>
                    <a:pt x="117" y="234"/>
                  </a:cubicBezTo>
                  <a:cubicBezTo>
                    <a:pt x="39" y="389"/>
                    <a:pt x="1" y="545"/>
                    <a:pt x="1" y="739"/>
                  </a:cubicBezTo>
                  <a:cubicBezTo>
                    <a:pt x="33" y="1322"/>
                    <a:pt x="523" y="1770"/>
                    <a:pt x="1090" y="1770"/>
                  </a:cubicBezTo>
                  <a:cubicBezTo>
                    <a:pt x="1205" y="1770"/>
                    <a:pt x="1322" y="1752"/>
                    <a:pt x="1440" y="1712"/>
                  </a:cubicBezTo>
                  <a:lnTo>
                    <a:pt x="1363" y="584"/>
                  </a:lnTo>
                  <a:cubicBezTo>
                    <a:pt x="1246" y="389"/>
                    <a:pt x="1090" y="234"/>
                    <a:pt x="896" y="156"/>
                  </a:cubicBezTo>
                  <a:cubicBezTo>
                    <a:pt x="779" y="78"/>
                    <a:pt x="662" y="39"/>
                    <a:pt x="545" y="0"/>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422875" y="3423200"/>
              <a:ext cx="23375" cy="34075"/>
            </a:xfrm>
            <a:custGeom>
              <a:rect b="b" l="l" r="r" t="t"/>
              <a:pathLst>
                <a:path extrusionOk="0" h="1363" w="935">
                  <a:moveTo>
                    <a:pt x="623" y="0"/>
                  </a:moveTo>
                  <a:lnTo>
                    <a:pt x="428" y="78"/>
                  </a:lnTo>
                  <a:cubicBezTo>
                    <a:pt x="117" y="351"/>
                    <a:pt x="0" y="817"/>
                    <a:pt x="156" y="1207"/>
                  </a:cubicBezTo>
                  <a:cubicBezTo>
                    <a:pt x="156" y="1246"/>
                    <a:pt x="156" y="1284"/>
                    <a:pt x="195" y="1323"/>
                  </a:cubicBezTo>
                  <a:cubicBezTo>
                    <a:pt x="234" y="1323"/>
                    <a:pt x="311" y="1362"/>
                    <a:pt x="350" y="1362"/>
                  </a:cubicBezTo>
                  <a:cubicBezTo>
                    <a:pt x="467" y="1362"/>
                    <a:pt x="584" y="1362"/>
                    <a:pt x="701" y="1323"/>
                  </a:cubicBezTo>
                  <a:cubicBezTo>
                    <a:pt x="778" y="1284"/>
                    <a:pt x="856" y="1207"/>
                    <a:pt x="895" y="1090"/>
                  </a:cubicBezTo>
                  <a:cubicBezTo>
                    <a:pt x="934" y="973"/>
                    <a:pt x="817" y="817"/>
                    <a:pt x="739" y="701"/>
                  </a:cubicBezTo>
                  <a:cubicBezTo>
                    <a:pt x="584" y="506"/>
                    <a:pt x="545" y="234"/>
                    <a:pt x="623" y="0"/>
                  </a:cubicBezTo>
                  <a:close/>
                </a:path>
              </a:pathLst>
            </a:custGeom>
            <a:solidFill>
              <a:srgbClr val="FCA7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346000" y="3434875"/>
              <a:ext cx="39925" cy="34175"/>
            </a:xfrm>
            <a:custGeom>
              <a:rect b="b" l="l" r="r" t="t"/>
              <a:pathLst>
                <a:path extrusionOk="0" h="1367" w="1597">
                  <a:moveTo>
                    <a:pt x="701" y="0"/>
                  </a:moveTo>
                  <a:cubicBezTo>
                    <a:pt x="312" y="0"/>
                    <a:pt x="1" y="312"/>
                    <a:pt x="40" y="701"/>
                  </a:cubicBezTo>
                  <a:cubicBezTo>
                    <a:pt x="40" y="1096"/>
                    <a:pt x="362" y="1367"/>
                    <a:pt x="702" y="1367"/>
                  </a:cubicBezTo>
                  <a:cubicBezTo>
                    <a:pt x="864" y="1367"/>
                    <a:pt x="1030" y="1306"/>
                    <a:pt x="1168" y="1168"/>
                  </a:cubicBezTo>
                  <a:cubicBezTo>
                    <a:pt x="1596" y="740"/>
                    <a:pt x="1285" y="0"/>
                    <a:pt x="701"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130550" y="3620625"/>
              <a:ext cx="142525" cy="409350"/>
            </a:xfrm>
            <a:custGeom>
              <a:rect b="b" l="l" r="r" t="t"/>
              <a:pathLst>
                <a:path extrusionOk="0" h="16374" w="5701">
                  <a:moveTo>
                    <a:pt x="4096" y="1"/>
                  </a:moveTo>
                  <a:cubicBezTo>
                    <a:pt x="3803" y="1"/>
                    <a:pt x="3490" y="249"/>
                    <a:pt x="3560" y="625"/>
                  </a:cubicBezTo>
                  <a:cubicBezTo>
                    <a:pt x="4689" y="5879"/>
                    <a:pt x="2860" y="11132"/>
                    <a:pt x="214" y="15646"/>
                  </a:cubicBezTo>
                  <a:cubicBezTo>
                    <a:pt x="1" y="16019"/>
                    <a:pt x="334" y="16373"/>
                    <a:pt x="665" y="16373"/>
                  </a:cubicBezTo>
                  <a:cubicBezTo>
                    <a:pt x="819" y="16373"/>
                    <a:pt x="971" y="16297"/>
                    <a:pt x="1070" y="16113"/>
                  </a:cubicBezTo>
                  <a:cubicBezTo>
                    <a:pt x="3833" y="11366"/>
                    <a:pt x="5700" y="5918"/>
                    <a:pt x="4533" y="353"/>
                  </a:cubicBezTo>
                  <a:cubicBezTo>
                    <a:pt x="4471" y="107"/>
                    <a:pt x="4288" y="1"/>
                    <a:pt x="4096"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4467175" y="3625100"/>
              <a:ext cx="74400" cy="295500"/>
            </a:xfrm>
            <a:custGeom>
              <a:rect b="b" l="l" r="r" t="t"/>
              <a:pathLst>
                <a:path extrusionOk="0" h="11820" w="2976">
                  <a:moveTo>
                    <a:pt x="139" y="1"/>
                  </a:moveTo>
                  <a:cubicBezTo>
                    <a:pt x="36" y="1"/>
                    <a:pt x="1" y="74"/>
                    <a:pt x="96" y="252"/>
                  </a:cubicBezTo>
                  <a:cubicBezTo>
                    <a:pt x="1808" y="3754"/>
                    <a:pt x="2314" y="7801"/>
                    <a:pt x="2314" y="11692"/>
                  </a:cubicBezTo>
                  <a:cubicBezTo>
                    <a:pt x="2314" y="11781"/>
                    <a:pt x="2325" y="11820"/>
                    <a:pt x="2344" y="11820"/>
                  </a:cubicBezTo>
                  <a:cubicBezTo>
                    <a:pt x="2469" y="11820"/>
                    <a:pt x="2937" y="10164"/>
                    <a:pt x="2937" y="9591"/>
                  </a:cubicBezTo>
                  <a:cubicBezTo>
                    <a:pt x="2937" y="5544"/>
                    <a:pt x="2976" y="4493"/>
                    <a:pt x="1147" y="758"/>
                  </a:cubicBezTo>
                  <a:cubicBezTo>
                    <a:pt x="957" y="379"/>
                    <a:pt x="374" y="1"/>
                    <a:pt x="139"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0"/>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Usage Scenario</a:t>
            </a:r>
            <a:endParaRPr>
              <a:solidFill>
                <a:srgbClr val="666666"/>
              </a:solidFill>
            </a:endParaRPr>
          </a:p>
        </p:txBody>
      </p:sp>
      <p:grpSp>
        <p:nvGrpSpPr>
          <p:cNvPr id="1153" name="Google Shape;1153;p40"/>
          <p:cNvGrpSpPr/>
          <p:nvPr/>
        </p:nvGrpSpPr>
        <p:grpSpPr>
          <a:xfrm>
            <a:off x="6082252" y="789125"/>
            <a:ext cx="2400325" cy="4091574"/>
            <a:chOff x="2265675" y="238125"/>
            <a:chExt cx="3057350" cy="5198950"/>
          </a:xfrm>
        </p:grpSpPr>
        <p:sp>
          <p:nvSpPr>
            <p:cNvPr id="1154" name="Google Shape;1154;p40"/>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40"/>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ko"/>
              <a:t>Get today’s walking stats and scores</a:t>
            </a:r>
            <a:endParaRPr b="1"/>
          </a:p>
          <a:p>
            <a:pPr indent="-317500" lvl="1" marL="914400" rtl="0" algn="l">
              <a:lnSpc>
                <a:spcPct val="150000"/>
              </a:lnSpc>
              <a:spcBef>
                <a:spcPts val="0"/>
              </a:spcBef>
              <a:spcAft>
                <a:spcPts val="0"/>
              </a:spcAft>
              <a:buSzPts val="1400"/>
              <a:buChar char="○"/>
            </a:pPr>
            <a:r>
              <a:rPr lang="ko"/>
              <a:t>Walking history is stored on the device</a:t>
            </a:r>
            <a:endParaRPr/>
          </a:p>
          <a:p>
            <a:pPr indent="-317500" lvl="1" marL="914400" rtl="0" algn="l">
              <a:lnSpc>
                <a:spcPct val="115000"/>
              </a:lnSpc>
              <a:spcBef>
                <a:spcPts val="0"/>
              </a:spcBef>
              <a:spcAft>
                <a:spcPts val="0"/>
              </a:spcAft>
              <a:buSzPts val="1400"/>
              <a:buChar char="○"/>
            </a:pPr>
            <a:r>
              <a:rPr lang="ko"/>
              <a:t>Users can check walking intensity from average speed </a:t>
            </a:r>
            <a:br>
              <a:rPr lang="ko"/>
            </a:br>
            <a:r>
              <a:rPr lang="ko"/>
              <a:t>and total walking time</a:t>
            </a:r>
            <a:endParaRPr/>
          </a:p>
          <a:p>
            <a:pPr indent="0" lvl="0" marL="0" rtl="0" algn="l">
              <a:spcBef>
                <a:spcPts val="0"/>
              </a:spcBef>
              <a:spcAft>
                <a:spcPts val="1000"/>
              </a:spcAft>
              <a:buNone/>
            </a:pPr>
            <a:r>
              <a:t/>
            </a:r>
            <a:endParaRPr/>
          </a:p>
        </p:txBody>
      </p:sp>
      <p:pic>
        <p:nvPicPr>
          <p:cNvPr id="1159" name="Google Shape;1159;p40"/>
          <p:cNvPicPr preferRelativeResize="0"/>
          <p:nvPr/>
        </p:nvPicPr>
        <p:blipFill rotWithShape="1">
          <a:blip r:embed="rId3">
            <a:alphaModFix/>
          </a:blip>
          <a:srcRect b="6850" l="0" r="0" t="5089"/>
          <a:stretch/>
        </p:blipFill>
        <p:spPr>
          <a:xfrm>
            <a:off x="6324300" y="951601"/>
            <a:ext cx="1916233" cy="3562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1"/>
          <p:cNvSpPr txBox="1"/>
          <p:nvPr>
            <p:ph type="title"/>
          </p:nvPr>
        </p:nvSpPr>
        <p:spPr>
          <a:xfrm>
            <a:off x="630000" y="445025"/>
            <a:ext cx="75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Demo</a:t>
            </a:r>
            <a:endParaRPr>
              <a:solidFill>
                <a:srgbClr val="666666"/>
              </a:solidFill>
            </a:endParaRPr>
          </a:p>
        </p:txBody>
      </p:sp>
      <p:pic>
        <p:nvPicPr>
          <p:cNvPr id="1165" name="Google Shape;1165;p41" title="final_demo.mp4">
            <a:hlinkClick r:id="rId3"/>
          </p:cNvPr>
          <p:cNvPicPr preferRelativeResize="0"/>
          <p:nvPr/>
        </p:nvPicPr>
        <p:blipFill>
          <a:blip r:embed="rId4">
            <a:alphaModFix/>
          </a:blip>
          <a:stretch>
            <a:fillRect/>
          </a:stretch>
        </p:blipFill>
        <p:spPr>
          <a:xfrm>
            <a:off x="2286000" y="11479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2"/>
          <p:cNvSpPr/>
          <p:nvPr/>
        </p:nvSpPr>
        <p:spPr>
          <a:xfrm>
            <a:off x="468600" y="1306517"/>
            <a:ext cx="8206800" cy="37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txBox="1"/>
          <p:nvPr>
            <p:ph type="title"/>
          </p:nvPr>
        </p:nvSpPr>
        <p:spPr>
          <a:xfrm>
            <a:off x="630000" y="445025"/>
            <a:ext cx="640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System Architecture</a:t>
            </a:r>
            <a:endParaRPr>
              <a:solidFill>
                <a:srgbClr val="666666"/>
              </a:solidFill>
            </a:endParaRPr>
          </a:p>
        </p:txBody>
      </p:sp>
      <p:pic>
        <p:nvPicPr>
          <p:cNvPr id="1172" name="Google Shape;1172;p42"/>
          <p:cNvPicPr preferRelativeResize="0"/>
          <p:nvPr/>
        </p:nvPicPr>
        <p:blipFill rotWithShape="1">
          <a:blip r:embed="rId3">
            <a:alphaModFix/>
          </a:blip>
          <a:srcRect b="27488" l="35709" r="29608" t="42542"/>
          <a:stretch/>
        </p:blipFill>
        <p:spPr>
          <a:xfrm>
            <a:off x="2257003" y="1787342"/>
            <a:ext cx="370652" cy="549680"/>
          </a:xfrm>
          <a:prstGeom prst="rect">
            <a:avLst/>
          </a:prstGeom>
          <a:noFill/>
          <a:ln>
            <a:noFill/>
          </a:ln>
        </p:spPr>
      </p:pic>
      <p:pic>
        <p:nvPicPr>
          <p:cNvPr id="1173" name="Google Shape;1173;p42"/>
          <p:cNvPicPr preferRelativeResize="0"/>
          <p:nvPr/>
        </p:nvPicPr>
        <p:blipFill rotWithShape="1">
          <a:blip r:embed="rId3">
            <a:alphaModFix/>
          </a:blip>
          <a:srcRect b="27488" l="35709" r="29608" t="42542"/>
          <a:stretch/>
        </p:blipFill>
        <p:spPr>
          <a:xfrm>
            <a:off x="2403277" y="1860479"/>
            <a:ext cx="370652" cy="549680"/>
          </a:xfrm>
          <a:prstGeom prst="rect">
            <a:avLst/>
          </a:prstGeom>
          <a:noFill/>
          <a:ln>
            <a:noFill/>
          </a:ln>
        </p:spPr>
      </p:pic>
      <p:pic>
        <p:nvPicPr>
          <p:cNvPr id="1174" name="Google Shape;1174;p42"/>
          <p:cNvPicPr preferRelativeResize="0"/>
          <p:nvPr/>
        </p:nvPicPr>
        <p:blipFill rotWithShape="1">
          <a:blip r:embed="rId3">
            <a:alphaModFix/>
          </a:blip>
          <a:srcRect b="27488" l="35709" r="29608" t="42542"/>
          <a:stretch/>
        </p:blipFill>
        <p:spPr>
          <a:xfrm>
            <a:off x="2549551" y="1933616"/>
            <a:ext cx="370652" cy="549680"/>
          </a:xfrm>
          <a:prstGeom prst="rect">
            <a:avLst/>
          </a:prstGeom>
          <a:noFill/>
          <a:ln>
            <a:noFill/>
          </a:ln>
        </p:spPr>
      </p:pic>
      <p:pic>
        <p:nvPicPr>
          <p:cNvPr id="1175" name="Google Shape;1175;p42"/>
          <p:cNvPicPr preferRelativeResize="0"/>
          <p:nvPr/>
        </p:nvPicPr>
        <p:blipFill>
          <a:blip r:embed="rId4">
            <a:alphaModFix/>
          </a:blip>
          <a:stretch>
            <a:fillRect/>
          </a:stretch>
        </p:blipFill>
        <p:spPr>
          <a:xfrm>
            <a:off x="2313751" y="3493010"/>
            <a:ext cx="549679" cy="549679"/>
          </a:xfrm>
          <a:prstGeom prst="rect">
            <a:avLst/>
          </a:prstGeom>
          <a:noFill/>
          <a:ln>
            <a:noFill/>
          </a:ln>
        </p:spPr>
      </p:pic>
      <p:sp>
        <p:nvSpPr>
          <p:cNvPr id="1176" name="Google Shape;1176;p42"/>
          <p:cNvSpPr/>
          <p:nvPr/>
        </p:nvSpPr>
        <p:spPr>
          <a:xfrm>
            <a:off x="2261624" y="2515125"/>
            <a:ext cx="715500" cy="25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434343"/>
                </a:solidFill>
              </a:rPr>
              <a:t>Frames</a:t>
            </a:r>
            <a:endParaRPr b="1">
              <a:solidFill>
                <a:srgbClr val="434343"/>
              </a:solidFill>
            </a:endParaRPr>
          </a:p>
        </p:txBody>
      </p:sp>
      <p:sp>
        <p:nvSpPr>
          <p:cNvPr id="1177" name="Google Shape;1177;p42"/>
          <p:cNvSpPr/>
          <p:nvPr/>
        </p:nvSpPr>
        <p:spPr>
          <a:xfrm>
            <a:off x="2139835" y="4042689"/>
            <a:ext cx="897600" cy="25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434343"/>
                </a:solidFill>
              </a:rPr>
              <a:t>Location</a:t>
            </a:r>
            <a:endParaRPr b="1">
              <a:solidFill>
                <a:srgbClr val="434343"/>
              </a:solidFill>
            </a:endParaRPr>
          </a:p>
        </p:txBody>
      </p:sp>
      <p:cxnSp>
        <p:nvCxnSpPr>
          <p:cNvPr id="1178" name="Google Shape;1178;p42"/>
          <p:cNvCxnSpPr>
            <a:stCxn id="1179" idx="3"/>
            <a:endCxn id="1172" idx="1"/>
          </p:cNvCxnSpPr>
          <p:nvPr/>
        </p:nvCxnSpPr>
        <p:spPr>
          <a:xfrm flipH="1" rot="10800000">
            <a:off x="1540303" y="2062182"/>
            <a:ext cx="716700" cy="888900"/>
          </a:xfrm>
          <a:prstGeom prst="straightConnector1">
            <a:avLst/>
          </a:prstGeom>
          <a:noFill/>
          <a:ln cap="flat" cmpd="sng" w="19050">
            <a:solidFill>
              <a:srgbClr val="595959"/>
            </a:solidFill>
            <a:prstDash val="solid"/>
            <a:round/>
            <a:headEnd len="med" w="med" type="none"/>
            <a:tailEnd len="med" w="med" type="triangle"/>
          </a:ln>
        </p:spPr>
      </p:cxnSp>
      <p:cxnSp>
        <p:nvCxnSpPr>
          <p:cNvPr id="1180" name="Google Shape;1180;p42"/>
          <p:cNvCxnSpPr>
            <a:stCxn id="1179" idx="3"/>
            <a:endCxn id="1175" idx="1"/>
          </p:cNvCxnSpPr>
          <p:nvPr/>
        </p:nvCxnSpPr>
        <p:spPr>
          <a:xfrm>
            <a:off x="1540051" y="2950950"/>
            <a:ext cx="773700" cy="816900"/>
          </a:xfrm>
          <a:prstGeom prst="straightConnector1">
            <a:avLst/>
          </a:prstGeom>
          <a:noFill/>
          <a:ln cap="flat" cmpd="sng" w="19050">
            <a:solidFill>
              <a:srgbClr val="595959"/>
            </a:solidFill>
            <a:prstDash val="solid"/>
            <a:round/>
            <a:headEnd len="med" w="med" type="none"/>
            <a:tailEnd len="med" w="med" type="triangle"/>
          </a:ln>
        </p:spPr>
      </p:cxnSp>
      <p:sp>
        <p:nvSpPr>
          <p:cNvPr id="1181" name="Google Shape;1181;p42"/>
          <p:cNvSpPr/>
          <p:nvPr/>
        </p:nvSpPr>
        <p:spPr>
          <a:xfrm>
            <a:off x="1573923" y="2438925"/>
            <a:ext cx="773700" cy="25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highlight>
                  <a:srgbClr val="FFFFFF"/>
                </a:highlight>
              </a:rPr>
              <a:t>Camera</a:t>
            </a:r>
            <a:endParaRPr>
              <a:solidFill>
                <a:srgbClr val="434343"/>
              </a:solidFill>
              <a:highlight>
                <a:srgbClr val="FFFFFF"/>
              </a:highlight>
            </a:endParaRPr>
          </a:p>
        </p:txBody>
      </p:sp>
      <p:sp>
        <p:nvSpPr>
          <p:cNvPr id="1182" name="Google Shape;1182;p42"/>
          <p:cNvSpPr/>
          <p:nvPr/>
        </p:nvSpPr>
        <p:spPr>
          <a:xfrm>
            <a:off x="1523793" y="3182070"/>
            <a:ext cx="715800" cy="25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highlight>
                  <a:srgbClr val="FFFFFF"/>
                </a:highlight>
              </a:rPr>
              <a:t>GPS</a:t>
            </a:r>
            <a:endParaRPr sz="1000">
              <a:solidFill>
                <a:srgbClr val="434343"/>
              </a:solidFill>
              <a:highlight>
                <a:srgbClr val="FFFFFF"/>
              </a:highlight>
            </a:endParaRPr>
          </a:p>
        </p:txBody>
      </p:sp>
      <p:sp>
        <p:nvSpPr>
          <p:cNvPr id="1183" name="Google Shape;1183;p42"/>
          <p:cNvSpPr/>
          <p:nvPr/>
        </p:nvSpPr>
        <p:spPr>
          <a:xfrm>
            <a:off x="3117035" y="3721622"/>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rgbClr val="434343"/>
                </a:solidFill>
                <a:latin typeface="Calibri"/>
                <a:ea typeface="Calibri"/>
                <a:cs typeface="Calibri"/>
                <a:sym typeface="Calibri"/>
              </a:rPr>
              <a:t>Course</a:t>
            </a:r>
            <a:br>
              <a:rPr lang="ko" sz="1100">
                <a:solidFill>
                  <a:srgbClr val="434343"/>
                </a:solidFill>
                <a:latin typeface="Calibri"/>
                <a:ea typeface="Calibri"/>
                <a:cs typeface="Calibri"/>
                <a:sym typeface="Calibri"/>
              </a:rPr>
            </a:br>
            <a:r>
              <a:rPr lang="ko" sz="1100">
                <a:solidFill>
                  <a:srgbClr val="434343"/>
                </a:solidFill>
                <a:latin typeface="Calibri"/>
                <a:ea typeface="Calibri"/>
                <a:cs typeface="Calibri"/>
                <a:sym typeface="Calibri"/>
              </a:rPr>
              <a:t>recommendation</a:t>
            </a:r>
            <a:endParaRPr sz="1100">
              <a:solidFill>
                <a:srgbClr val="434343"/>
              </a:solidFill>
              <a:latin typeface="Calibri"/>
              <a:ea typeface="Calibri"/>
              <a:cs typeface="Calibri"/>
              <a:sym typeface="Calibri"/>
            </a:endParaRPr>
          </a:p>
        </p:txBody>
      </p:sp>
      <p:sp>
        <p:nvSpPr>
          <p:cNvPr id="1184" name="Google Shape;1184;p42"/>
          <p:cNvSpPr/>
          <p:nvPr/>
        </p:nvSpPr>
        <p:spPr>
          <a:xfrm>
            <a:off x="6269382" y="1933665"/>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Virtual character interaction</a:t>
            </a:r>
            <a:endParaRPr sz="1200">
              <a:solidFill>
                <a:srgbClr val="434343"/>
              </a:solidFill>
              <a:latin typeface="Calibri"/>
              <a:ea typeface="Calibri"/>
              <a:cs typeface="Calibri"/>
              <a:sym typeface="Calibri"/>
            </a:endParaRPr>
          </a:p>
        </p:txBody>
      </p:sp>
      <p:sp>
        <p:nvSpPr>
          <p:cNvPr id="1185" name="Google Shape;1185;p42"/>
          <p:cNvSpPr/>
          <p:nvPr/>
        </p:nvSpPr>
        <p:spPr>
          <a:xfrm>
            <a:off x="4619390" y="1933628"/>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Event generator</a:t>
            </a:r>
            <a:endParaRPr sz="1200">
              <a:solidFill>
                <a:srgbClr val="434343"/>
              </a:solidFill>
              <a:latin typeface="Calibri"/>
              <a:ea typeface="Calibri"/>
              <a:cs typeface="Calibri"/>
              <a:sym typeface="Calibri"/>
            </a:endParaRPr>
          </a:p>
        </p:txBody>
      </p:sp>
      <p:sp>
        <p:nvSpPr>
          <p:cNvPr id="1186" name="Google Shape;1186;p42"/>
          <p:cNvSpPr/>
          <p:nvPr/>
        </p:nvSpPr>
        <p:spPr>
          <a:xfrm>
            <a:off x="6269367" y="3721647"/>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Course</a:t>
            </a:r>
            <a:br>
              <a:rPr lang="ko" sz="1200">
                <a:solidFill>
                  <a:srgbClr val="434343"/>
                </a:solidFill>
                <a:latin typeface="Calibri"/>
                <a:ea typeface="Calibri"/>
                <a:cs typeface="Calibri"/>
                <a:sym typeface="Calibri"/>
              </a:rPr>
            </a:br>
            <a:r>
              <a:rPr lang="ko" sz="1200">
                <a:solidFill>
                  <a:srgbClr val="434343"/>
                </a:solidFill>
                <a:latin typeface="Calibri"/>
                <a:ea typeface="Calibri"/>
                <a:cs typeface="Calibri"/>
                <a:sym typeface="Calibri"/>
              </a:rPr>
              <a:t>selection</a:t>
            </a:r>
            <a:endParaRPr sz="1200">
              <a:solidFill>
                <a:srgbClr val="434343"/>
              </a:solidFill>
              <a:latin typeface="Calibri"/>
              <a:ea typeface="Calibri"/>
              <a:cs typeface="Calibri"/>
              <a:sym typeface="Calibri"/>
            </a:endParaRPr>
          </a:p>
        </p:txBody>
      </p:sp>
      <p:sp>
        <p:nvSpPr>
          <p:cNvPr id="1187" name="Google Shape;1187;p42"/>
          <p:cNvSpPr/>
          <p:nvPr/>
        </p:nvSpPr>
        <p:spPr>
          <a:xfrm>
            <a:off x="3117045" y="3128958"/>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Path tracker</a:t>
            </a:r>
            <a:endParaRPr sz="1200">
              <a:solidFill>
                <a:srgbClr val="434343"/>
              </a:solidFill>
              <a:latin typeface="Calibri"/>
              <a:ea typeface="Calibri"/>
              <a:cs typeface="Calibri"/>
              <a:sym typeface="Calibri"/>
            </a:endParaRPr>
          </a:p>
        </p:txBody>
      </p:sp>
      <p:sp>
        <p:nvSpPr>
          <p:cNvPr id="1188" name="Google Shape;1188;p42"/>
          <p:cNvSpPr/>
          <p:nvPr/>
        </p:nvSpPr>
        <p:spPr>
          <a:xfrm>
            <a:off x="7784432" y="3721622"/>
            <a:ext cx="8976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Google map API</a:t>
            </a:r>
            <a:endParaRPr sz="1200">
              <a:solidFill>
                <a:srgbClr val="434343"/>
              </a:solidFill>
              <a:latin typeface="Calibri"/>
              <a:ea typeface="Calibri"/>
              <a:cs typeface="Calibri"/>
              <a:sym typeface="Calibri"/>
            </a:endParaRPr>
          </a:p>
        </p:txBody>
      </p:sp>
      <p:cxnSp>
        <p:nvCxnSpPr>
          <p:cNvPr id="1189" name="Google Shape;1189;p42"/>
          <p:cNvCxnSpPr/>
          <p:nvPr/>
        </p:nvCxnSpPr>
        <p:spPr>
          <a:xfrm>
            <a:off x="6037119" y="1225750"/>
            <a:ext cx="0" cy="3629400"/>
          </a:xfrm>
          <a:prstGeom prst="straightConnector1">
            <a:avLst/>
          </a:prstGeom>
          <a:noFill/>
          <a:ln cap="flat" cmpd="sng" w="9525">
            <a:solidFill>
              <a:srgbClr val="4285F4"/>
            </a:solidFill>
            <a:prstDash val="dash"/>
            <a:round/>
            <a:headEnd len="med" w="med" type="none"/>
            <a:tailEnd len="med" w="med" type="none"/>
          </a:ln>
        </p:spPr>
      </p:cxnSp>
      <p:sp>
        <p:nvSpPr>
          <p:cNvPr id="1190" name="Google Shape;1190;p42"/>
          <p:cNvSpPr/>
          <p:nvPr/>
        </p:nvSpPr>
        <p:spPr>
          <a:xfrm>
            <a:off x="7015690" y="4450401"/>
            <a:ext cx="897600" cy="549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595959"/>
                </a:solidFill>
                <a:latin typeface="Calibri"/>
                <a:ea typeface="Calibri"/>
                <a:cs typeface="Calibri"/>
                <a:sym typeface="Calibri"/>
              </a:rPr>
              <a:t>UI</a:t>
            </a:r>
            <a:endParaRPr b="1">
              <a:solidFill>
                <a:srgbClr val="595959"/>
              </a:solidFill>
              <a:latin typeface="Calibri"/>
              <a:ea typeface="Calibri"/>
              <a:cs typeface="Calibri"/>
              <a:sym typeface="Calibri"/>
            </a:endParaRPr>
          </a:p>
        </p:txBody>
      </p:sp>
      <p:sp>
        <p:nvSpPr>
          <p:cNvPr id="1191" name="Google Shape;1191;p42"/>
          <p:cNvSpPr/>
          <p:nvPr/>
        </p:nvSpPr>
        <p:spPr>
          <a:xfrm>
            <a:off x="3665695" y="4450401"/>
            <a:ext cx="1716900" cy="549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595959"/>
                </a:solidFill>
                <a:latin typeface="Calibri"/>
                <a:ea typeface="Calibri"/>
                <a:cs typeface="Calibri"/>
                <a:sym typeface="Calibri"/>
              </a:rPr>
              <a:t>Content generation</a:t>
            </a:r>
            <a:endParaRPr b="1">
              <a:solidFill>
                <a:srgbClr val="595959"/>
              </a:solidFill>
              <a:latin typeface="Calibri"/>
              <a:ea typeface="Calibri"/>
              <a:cs typeface="Calibri"/>
              <a:sym typeface="Calibri"/>
            </a:endParaRPr>
          </a:p>
        </p:txBody>
      </p:sp>
      <p:sp>
        <p:nvSpPr>
          <p:cNvPr id="1192" name="Google Shape;1192;p42"/>
          <p:cNvSpPr/>
          <p:nvPr/>
        </p:nvSpPr>
        <p:spPr>
          <a:xfrm>
            <a:off x="1652041" y="4450401"/>
            <a:ext cx="897600" cy="549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595959"/>
                </a:solidFill>
                <a:latin typeface="Calibri"/>
                <a:ea typeface="Calibri"/>
                <a:cs typeface="Calibri"/>
                <a:sym typeface="Calibri"/>
              </a:rPr>
              <a:t>Sensor</a:t>
            </a:r>
            <a:endParaRPr b="1">
              <a:solidFill>
                <a:srgbClr val="595959"/>
              </a:solidFill>
              <a:latin typeface="Calibri"/>
              <a:ea typeface="Calibri"/>
              <a:cs typeface="Calibri"/>
              <a:sym typeface="Calibri"/>
            </a:endParaRPr>
          </a:p>
        </p:txBody>
      </p:sp>
      <p:cxnSp>
        <p:nvCxnSpPr>
          <p:cNvPr id="1193" name="Google Shape;1193;p42"/>
          <p:cNvCxnSpPr>
            <a:stCxn id="1185" idx="3"/>
            <a:endCxn id="1184" idx="1"/>
          </p:cNvCxnSpPr>
          <p:nvPr/>
        </p:nvCxnSpPr>
        <p:spPr>
          <a:xfrm>
            <a:off x="5902190" y="2208428"/>
            <a:ext cx="367200" cy="600"/>
          </a:xfrm>
          <a:prstGeom prst="bentConnector3">
            <a:avLst>
              <a:gd fmla="val 49999" name="adj1"/>
            </a:avLst>
          </a:prstGeom>
          <a:noFill/>
          <a:ln cap="flat" cmpd="sng" w="19050">
            <a:solidFill>
              <a:srgbClr val="595959"/>
            </a:solidFill>
            <a:prstDash val="solid"/>
            <a:round/>
            <a:headEnd len="med" w="med" type="none"/>
            <a:tailEnd len="med" w="med" type="triangle"/>
          </a:ln>
        </p:spPr>
      </p:cxnSp>
      <p:cxnSp>
        <p:nvCxnSpPr>
          <p:cNvPr id="1194" name="Google Shape;1194;p42"/>
          <p:cNvCxnSpPr>
            <a:stCxn id="1183" idx="3"/>
            <a:endCxn id="1186" idx="1"/>
          </p:cNvCxnSpPr>
          <p:nvPr/>
        </p:nvCxnSpPr>
        <p:spPr>
          <a:xfrm>
            <a:off x="4399835" y="3996422"/>
            <a:ext cx="1869600" cy="0"/>
          </a:xfrm>
          <a:prstGeom prst="straightConnector1">
            <a:avLst/>
          </a:prstGeom>
          <a:noFill/>
          <a:ln cap="flat" cmpd="sng" w="19050">
            <a:solidFill>
              <a:srgbClr val="595959"/>
            </a:solidFill>
            <a:prstDash val="solid"/>
            <a:round/>
            <a:headEnd len="med" w="med" type="none"/>
            <a:tailEnd len="med" w="med" type="triangle"/>
          </a:ln>
        </p:spPr>
      </p:cxnSp>
      <p:cxnSp>
        <p:nvCxnSpPr>
          <p:cNvPr id="1195" name="Google Shape;1195;p42"/>
          <p:cNvCxnSpPr>
            <a:stCxn id="1188" idx="1"/>
          </p:cNvCxnSpPr>
          <p:nvPr/>
        </p:nvCxnSpPr>
        <p:spPr>
          <a:xfrm rot="10800000">
            <a:off x="7531532" y="3996422"/>
            <a:ext cx="252900" cy="0"/>
          </a:xfrm>
          <a:prstGeom prst="straightConnector1">
            <a:avLst/>
          </a:prstGeom>
          <a:noFill/>
          <a:ln cap="flat" cmpd="sng" w="19050">
            <a:solidFill>
              <a:srgbClr val="595959"/>
            </a:solidFill>
            <a:prstDash val="solid"/>
            <a:round/>
            <a:headEnd len="med" w="med" type="none"/>
            <a:tailEnd len="med" w="med" type="triangle"/>
          </a:ln>
        </p:spPr>
      </p:cxnSp>
      <p:cxnSp>
        <p:nvCxnSpPr>
          <p:cNvPr id="1196" name="Google Shape;1196;p42"/>
          <p:cNvCxnSpPr/>
          <p:nvPr/>
        </p:nvCxnSpPr>
        <p:spPr>
          <a:xfrm>
            <a:off x="3011265" y="1225894"/>
            <a:ext cx="0" cy="3629400"/>
          </a:xfrm>
          <a:prstGeom prst="straightConnector1">
            <a:avLst/>
          </a:prstGeom>
          <a:noFill/>
          <a:ln cap="flat" cmpd="sng" w="9525">
            <a:solidFill>
              <a:srgbClr val="4285F4"/>
            </a:solidFill>
            <a:prstDash val="dash"/>
            <a:round/>
            <a:headEnd len="med" w="med" type="none"/>
            <a:tailEnd len="med" w="med" type="none"/>
          </a:ln>
        </p:spPr>
      </p:cxnSp>
      <p:cxnSp>
        <p:nvCxnSpPr>
          <p:cNvPr id="1197" name="Google Shape;1197;p42"/>
          <p:cNvCxnSpPr/>
          <p:nvPr/>
        </p:nvCxnSpPr>
        <p:spPr>
          <a:xfrm>
            <a:off x="2921520" y="2208467"/>
            <a:ext cx="219600" cy="0"/>
          </a:xfrm>
          <a:prstGeom prst="straightConnector1">
            <a:avLst/>
          </a:prstGeom>
          <a:noFill/>
          <a:ln cap="flat" cmpd="sng" w="19050">
            <a:solidFill>
              <a:srgbClr val="595959"/>
            </a:solidFill>
            <a:prstDash val="solid"/>
            <a:round/>
            <a:headEnd len="med" w="med" type="none"/>
            <a:tailEnd len="med" w="med" type="triangle"/>
          </a:ln>
        </p:spPr>
      </p:cxnSp>
      <p:sp>
        <p:nvSpPr>
          <p:cNvPr id="1198" name="Google Shape;1198;p42"/>
          <p:cNvSpPr/>
          <p:nvPr/>
        </p:nvSpPr>
        <p:spPr>
          <a:xfrm>
            <a:off x="3128404" y="1935929"/>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Object detector</a:t>
            </a:r>
            <a:endParaRPr sz="1200">
              <a:solidFill>
                <a:srgbClr val="434343"/>
              </a:solidFill>
              <a:latin typeface="Calibri"/>
              <a:ea typeface="Calibri"/>
              <a:cs typeface="Calibri"/>
              <a:sym typeface="Calibri"/>
            </a:endParaRPr>
          </a:p>
        </p:txBody>
      </p:sp>
      <p:cxnSp>
        <p:nvCxnSpPr>
          <p:cNvPr id="1199" name="Google Shape;1199;p42"/>
          <p:cNvCxnSpPr/>
          <p:nvPr/>
        </p:nvCxnSpPr>
        <p:spPr>
          <a:xfrm>
            <a:off x="4411856" y="2208467"/>
            <a:ext cx="219600" cy="0"/>
          </a:xfrm>
          <a:prstGeom prst="straightConnector1">
            <a:avLst/>
          </a:prstGeom>
          <a:noFill/>
          <a:ln cap="flat" cmpd="sng" w="19050">
            <a:solidFill>
              <a:srgbClr val="595959"/>
            </a:solidFill>
            <a:prstDash val="solid"/>
            <a:round/>
            <a:headEnd len="med" w="med" type="none"/>
            <a:tailEnd len="med" w="med" type="triangle"/>
          </a:ln>
        </p:spPr>
      </p:cxnSp>
      <p:cxnSp>
        <p:nvCxnSpPr>
          <p:cNvPr id="1200" name="Google Shape;1200;p42"/>
          <p:cNvCxnSpPr>
            <a:stCxn id="1187" idx="3"/>
            <a:endCxn id="1201" idx="1"/>
          </p:cNvCxnSpPr>
          <p:nvPr/>
        </p:nvCxnSpPr>
        <p:spPr>
          <a:xfrm>
            <a:off x="4399845" y="3403758"/>
            <a:ext cx="1869600" cy="600"/>
          </a:xfrm>
          <a:prstGeom prst="bentConnector3">
            <a:avLst>
              <a:gd fmla="val 49998" name="adj1"/>
            </a:avLst>
          </a:prstGeom>
          <a:noFill/>
          <a:ln cap="flat" cmpd="sng" w="19050">
            <a:solidFill>
              <a:srgbClr val="595959"/>
            </a:solidFill>
            <a:prstDash val="solid"/>
            <a:round/>
            <a:headEnd len="med" w="med" type="none"/>
            <a:tailEnd len="med" w="med" type="triangle"/>
          </a:ln>
        </p:spPr>
      </p:cxnSp>
      <p:sp>
        <p:nvSpPr>
          <p:cNvPr id="1201" name="Google Shape;1201;p42"/>
          <p:cNvSpPr/>
          <p:nvPr/>
        </p:nvSpPr>
        <p:spPr>
          <a:xfrm>
            <a:off x="6269382" y="3129090"/>
            <a:ext cx="1282800" cy="5496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434343"/>
                </a:solidFill>
                <a:latin typeface="Calibri"/>
                <a:ea typeface="Calibri"/>
                <a:cs typeface="Calibri"/>
                <a:sym typeface="Calibri"/>
              </a:rPr>
              <a:t>Statistics</a:t>
            </a:r>
            <a:endParaRPr sz="1200">
              <a:solidFill>
                <a:srgbClr val="434343"/>
              </a:solidFill>
              <a:latin typeface="Calibri"/>
              <a:ea typeface="Calibri"/>
              <a:cs typeface="Calibri"/>
              <a:sym typeface="Calibri"/>
            </a:endParaRPr>
          </a:p>
        </p:txBody>
      </p:sp>
      <p:cxnSp>
        <p:nvCxnSpPr>
          <p:cNvPr id="1202" name="Google Shape;1202;p42"/>
          <p:cNvCxnSpPr>
            <a:stCxn id="1175" idx="3"/>
            <a:endCxn id="1187" idx="1"/>
          </p:cNvCxnSpPr>
          <p:nvPr/>
        </p:nvCxnSpPr>
        <p:spPr>
          <a:xfrm flipH="1" rot="10800000">
            <a:off x="2863431" y="3403650"/>
            <a:ext cx="253500" cy="364200"/>
          </a:xfrm>
          <a:prstGeom prst="bentConnector3">
            <a:avLst>
              <a:gd fmla="val 31566" name="adj1"/>
            </a:avLst>
          </a:prstGeom>
          <a:noFill/>
          <a:ln cap="flat" cmpd="sng" w="19050">
            <a:solidFill>
              <a:srgbClr val="595959"/>
            </a:solidFill>
            <a:prstDash val="solid"/>
            <a:round/>
            <a:headEnd len="med" w="med" type="none"/>
            <a:tailEnd len="med" w="med" type="triangle"/>
          </a:ln>
        </p:spPr>
      </p:cxnSp>
      <p:cxnSp>
        <p:nvCxnSpPr>
          <p:cNvPr id="1203" name="Google Shape;1203;p42"/>
          <p:cNvCxnSpPr>
            <a:stCxn id="1175" idx="3"/>
            <a:endCxn id="1183" idx="1"/>
          </p:cNvCxnSpPr>
          <p:nvPr/>
        </p:nvCxnSpPr>
        <p:spPr>
          <a:xfrm>
            <a:off x="2863431" y="3767850"/>
            <a:ext cx="253500" cy="228600"/>
          </a:xfrm>
          <a:prstGeom prst="bentConnector3">
            <a:avLst>
              <a:gd fmla="val 31566" name="adj1"/>
            </a:avLst>
          </a:prstGeom>
          <a:noFill/>
          <a:ln cap="flat" cmpd="sng" w="19050">
            <a:solidFill>
              <a:srgbClr val="595959"/>
            </a:solidFill>
            <a:prstDash val="solid"/>
            <a:round/>
            <a:headEnd len="med" w="med" type="none"/>
            <a:tailEnd len="med" w="med" type="triangle"/>
          </a:ln>
        </p:spPr>
      </p:cxnSp>
      <p:grpSp>
        <p:nvGrpSpPr>
          <p:cNvPr id="1204" name="Google Shape;1204;p42"/>
          <p:cNvGrpSpPr/>
          <p:nvPr/>
        </p:nvGrpSpPr>
        <p:grpSpPr>
          <a:xfrm>
            <a:off x="278845" y="1860465"/>
            <a:ext cx="1261157" cy="2233469"/>
            <a:chOff x="2265675" y="238125"/>
            <a:chExt cx="3057350" cy="5198950"/>
          </a:xfrm>
        </p:grpSpPr>
        <p:sp>
          <p:nvSpPr>
            <p:cNvPr id="1205" name="Google Shape;1205;p42"/>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2"/>
          <p:cNvGrpSpPr/>
          <p:nvPr/>
        </p:nvGrpSpPr>
        <p:grpSpPr>
          <a:xfrm>
            <a:off x="373700" y="1928275"/>
            <a:ext cx="1071454" cy="1974901"/>
            <a:chOff x="4945950" y="2006725"/>
            <a:chExt cx="1071454" cy="1974901"/>
          </a:xfrm>
        </p:grpSpPr>
        <p:grpSp>
          <p:nvGrpSpPr>
            <p:cNvPr id="1210" name="Google Shape;1210;p42"/>
            <p:cNvGrpSpPr/>
            <p:nvPr/>
          </p:nvGrpSpPr>
          <p:grpSpPr>
            <a:xfrm>
              <a:off x="4945950" y="2006725"/>
              <a:ext cx="1071454" cy="1974901"/>
              <a:chOff x="4639554" y="1006335"/>
              <a:chExt cx="1430322" cy="2636365"/>
            </a:xfrm>
          </p:grpSpPr>
          <p:pic>
            <p:nvPicPr>
              <p:cNvPr id="1211" name="Google Shape;1211;p42"/>
              <p:cNvPicPr preferRelativeResize="0"/>
              <p:nvPr/>
            </p:nvPicPr>
            <p:blipFill rotWithShape="1">
              <a:blip r:embed="rId5">
                <a:alphaModFix/>
              </a:blip>
              <a:srcRect b="7044" l="0" r="0" t="5656"/>
              <a:stretch/>
            </p:blipFill>
            <p:spPr>
              <a:xfrm>
                <a:off x="4639554" y="1006335"/>
                <a:ext cx="1430316" cy="2636365"/>
              </a:xfrm>
              <a:prstGeom prst="rect">
                <a:avLst/>
              </a:prstGeom>
              <a:noFill/>
              <a:ln>
                <a:noFill/>
              </a:ln>
            </p:spPr>
          </p:pic>
          <p:pic>
            <p:nvPicPr>
              <p:cNvPr id="1212" name="Google Shape;1212;p42"/>
              <p:cNvPicPr preferRelativeResize="0"/>
              <p:nvPr/>
            </p:nvPicPr>
            <p:blipFill rotWithShape="1">
              <a:blip r:embed="rId6">
                <a:alphaModFix/>
              </a:blip>
              <a:srcRect b="23827" l="0" r="0" t="5550"/>
              <a:stretch/>
            </p:blipFill>
            <p:spPr>
              <a:xfrm>
                <a:off x="4639575" y="1387554"/>
                <a:ext cx="1430301" cy="1795752"/>
              </a:xfrm>
              <a:prstGeom prst="rect">
                <a:avLst/>
              </a:prstGeom>
              <a:noFill/>
              <a:ln>
                <a:noFill/>
              </a:ln>
            </p:spPr>
          </p:pic>
        </p:grpSp>
        <p:pic>
          <p:nvPicPr>
            <p:cNvPr id="1213" name="Google Shape;1213;p42"/>
            <p:cNvPicPr preferRelativeResize="0"/>
            <p:nvPr/>
          </p:nvPicPr>
          <p:blipFill>
            <a:blip r:embed="rId7">
              <a:alphaModFix/>
            </a:blip>
            <a:stretch>
              <a:fillRect/>
            </a:stretch>
          </p:blipFill>
          <p:spPr>
            <a:xfrm flipH="1">
              <a:off x="5226289" y="2802338"/>
              <a:ext cx="605637" cy="605616"/>
            </a:xfrm>
            <a:prstGeom prst="rect">
              <a:avLst/>
            </a:prstGeom>
            <a:noFill/>
            <a:ln>
              <a:noFill/>
            </a:ln>
          </p:spPr>
        </p:pic>
        <p:sp>
          <p:nvSpPr>
            <p:cNvPr id="1214" name="Google Shape;1214;p42"/>
            <p:cNvSpPr txBox="1"/>
            <p:nvPr/>
          </p:nvSpPr>
          <p:spPr>
            <a:xfrm>
              <a:off x="5439575" y="3329825"/>
              <a:ext cx="562200" cy="2463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None/>
              </a:pPr>
              <a:r>
                <a:rPr lang="ko" sz="400">
                  <a:solidFill>
                    <a:srgbClr val="FFFFFF"/>
                  </a:solidFill>
                  <a:highlight>
                    <a:srgbClr val="0000FF"/>
                  </a:highlight>
                  <a:latin typeface="Roboto"/>
                  <a:ea typeface="Roboto"/>
                  <a:cs typeface="Roboto"/>
                  <a:sym typeface="Roboto"/>
                </a:rPr>
                <a:t>Flower! 100 coins</a:t>
              </a:r>
              <a:endParaRPr sz="400">
                <a:solidFill>
                  <a:srgbClr val="FFFFFF"/>
                </a:solidFill>
                <a:highlight>
                  <a:srgbClr val="0000FF"/>
                </a:highlight>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43"/>
          <p:cNvSpPr txBox="1"/>
          <p:nvPr>
            <p:ph idx="2" type="subTitle"/>
          </p:nvPr>
        </p:nvSpPr>
        <p:spPr>
          <a:xfrm>
            <a:off x="493450" y="1140325"/>
            <a:ext cx="8350200" cy="35625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t/>
            </a:r>
            <a:endParaRPr/>
          </a:p>
          <a:p>
            <a:pPr indent="-317500" lvl="0" marL="457200" marR="0" rtl="0" algn="l">
              <a:lnSpc>
                <a:spcPct val="200000"/>
              </a:lnSpc>
              <a:spcBef>
                <a:spcPts val="0"/>
              </a:spcBef>
              <a:spcAft>
                <a:spcPts val="0"/>
              </a:spcAft>
              <a:buClr>
                <a:srgbClr val="000000"/>
              </a:buClr>
              <a:buSzPts val="1400"/>
              <a:buFont typeface="Arial"/>
              <a:buChar char="●"/>
            </a:pPr>
            <a:r>
              <a:rPr lang="ko"/>
              <a:t>Fine-tuning Object-detection model</a:t>
            </a:r>
            <a:endParaRPr/>
          </a:p>
          <a:p>
            <a:pPr indent="-317500" lvl="0" marL="457200" marR="0" rtl="0" algn="l">
              <a:lnSpc>
                <a:spcPct val="200000"/>
              </a:lnSpc>
              <a:spcBef>
                <a:spcPts val="0"/>
              </a:spcBef>
              <a:spcAft>
                <a:spcPts val="0"/>
              </a:spcAft>
              <a:buClr>
                <a:srgbClr val="000000"/>
              </a:buClr>
              <a:buSzPts val="1400"/>
              <a:buFont typeface="Arial"/>
              <a:buChar char="●"/>
            </a:pPr>
            <a:r>
              <a:rPr lang="ko"/>
              <a:t>Scene-interactive UI</a:t>
            </a:r>
            <a:endParaRPr/>
          </a:p>
          <a:p>
            <a:pPr indent="-317500" lvl="0" marL="914400" marR="0" rtl="0" algn="l">
              <a:lnSpc>
                <a:spcPct val="200000"/>
              </a:lnSpc>
              <a:spcBef>
                <a:spcPts val="0"/>
              </a:spcBef>
              <a:spcAft>
                <a:spcPts val="0"/>
              </a:spcAft>
              <a:buSzPts val="1400"/>
              <a:buChar char="-"/>
            </a:pPr>
            <a:r>
              <a:rPr lang="ko"/>
              <a:t>GIF design</a:t>
            </a:r>
            <a:endParaRPr/>
          </a:p>
          <a:p>
            <a:pPr indent="-317500" lvl="0" marL="914400" marR="0" rtl="0" algn="l">
              <a:lnSpc>
                <a:spcPct val="200000"/>
              </a:lnSpc>
              <a:spcBef>
                <a:spcPts val="0"/>
              </a:spcBef>
              <a:spcAft>
                <a:spcPts val="0"/>
              </a:spcAft>
              <a:buSzPts val="1400"/>
              <a:buChar char="-"/>
            </a:pPr>
            <a:r>
              <a:rPr lang="ko"/>
              <a:t>Detection Interaction</a:t>
            </a:r>
            <a:endParaRPr/>
          </a:p>
          <a:p>
            <a:pPr indent="-317500" lvl="0" marL="457200" marR="0" rtl="0" algn="l">
              <a:lnSpc>
                <a:spcPct val="200000"/>
              </a:lnSpc>
              <a:spcBef>
                <a:spcPts val="0"/>
              </a:spcBef>
              <a:spcAft>
                <a:spcPts val="0"/>
              </a:spcAft>
              <a:buClr>
                <a:srgbClr val="000000"/>
              </a:buClr>
              <a:buSzPts val="1400"/>
              <a:buFont typeface="Arial"/>
              <a:buChar char="●"/>
            </a:pPr>
            <a:r>
              <a:rPr lang="ko"/>
              <a:t>Achievement System</a:t>
            </a:r>
            <a:endParaRPr/>
          </a:p>
          <a:p>
            <a:pPr indent="0" lvl="0" marL="0" marR="0" rtl="0" algn="l">
              <a:spcBef>
                <a:spcPts val="0"/>
              </a:spcBef>
              <a:spcAft>
                <a:spcPts val="0"/>
              </a:spcAft>
              <a:buNone/>
            </a:pPr>
            <a:r>
              <a:t/>
            </a:r>
            <a:endParaRPr/>
          </a:p>
          <a:p>
            <a:pPr indent="0" lvl="0" marL="457200" rtl="0" algn="l">
              <a:spcBef>
                <a:spcPts val="0"/>
              </a:spcBef>
              <a:spcAft>
                <a:spcPts val="1000"/>
              </a:spcAft>
              <a:buNone/>
            </a:pPr>
            <a:r>
              <a:t/>
            </a:r>
            <a:endParaRPr/>
          </a:p>
        </p:txBody>
      </p:sp>
      <p:sp>
        <p:nvSpPr>
          <p:cNvPr id="1220" name="Google Shape;1220;p43"/>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Post-Midterm</a:t>
            </a:r>
            <a:endParaRPr>
              <a:solidFill>
                <a:srgbClr val="666666"/>
              </a:solidFill>
            </a:endParaRPr>
          </a:p>
        </p:txBody>
      </p:sp>
      <p:grpSp>
        <p:nvGrpSpPr>
          <p:cNvPr id="1221" name="Google Shape;1221;p43"/>
          <p:cNvGrpSpPr/>
          <p:nvPr/>
        </p:nvGrpSpPr>
        <p:grpSpPr>
          <a:xfrm>
            <a:off x="6082252" y="789125"/>
            <a:ext cx="2400325" cy="4091574"/>
            <a:chOff x="2265675" y="238125"/>
            <a:chExt cx="3057350" cy="5198950"/>
          </a:xfrm>
        </p:grpSpPr>
        <p:sp>
          <p:nvSpPr>
            <p:cNvPr id="1222" name="Google Shape;1222;p43"/>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3"/>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6" name="Google Shape;1226;p43"/>
          <p:cNvPicPr preferRelativeResize="0"/>
          <p:nvPr/>
        </p:nvPicPr>
        <p:blipFill>
          <a:blip r:embed="rId3">
            <a:alphaModFix/>
          </a:blip>
          <a:stretch>
            <a:fillRect/>
          </a:stretch>
        </p:blipFill>
        <p:spPr>
          <a:xfrm>
            <a:off x="6300501" y="956951"/>
            <a:ext cx="1963820" cy="356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4"/>
          <p:cNvSpPr txBox="1"/>
          <p:nvPr>
            <p:ph idx="2" type="subTitle"/>
          </p:nvPr>
        </p:nvSpPr>
        <p:spPr>
          <a:xfrm>
            <a:off x="493450" y="1140325"/>
            <a:ext cx="8350200" cy="35625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ko"/>
              <a:t>Fine-tuning w/ flower - insufficient dataset </a:t>
            </a:r>
            <a:endParaRPr/>
          </a:p>
          <a:p>
            <a:pPr indent="0" lvl="0" marL="0" marR="0" rtl="0" algn="l">
              <a:spcBef>
                <a:spcPts val="0"/>
              </a:spcBef>
              <a:spcAft>
                <a:spcPts val="0"/>
              </a:spcAft>
              <a:buNone/>
            </a:pPr>
            <a:r>
              <a:rPr lang="ko"/>
              <a:t>(Oxford 102 flower dataset : https://www.robots.ox.ac.uk/~vgg/data/flowers/102/)</a:t>
            </a:r>
            <a:endParaRPr/>
          </a:p>
          <a:p>
            <a:pPr indent="-317500" lvl="0" marL="457200" marR="0" rtl="0" algn="l">
              <a:spcBef>
                <a:spcPts val="0"/>
              </a:spcBef>
              <a:spcAft>
                <a:spcPts val="0"/>
              </a:spcAft>
              <a:buClr>
                <a:srgbClr val="000000"/>
              </a:buClr>
              <a:buSzPts val="1400"/>
              <a:buFont typeface="Arial"/>
              <a:buChar char="●"/>
            </a:pPr>
            <a:r>
              <a:rPr lang="ko"/>
              <a:t>Preprocess bounding boxes from ground truth segmentation masks</a:t>
            </a:r>
            <a:endParaRPr/>
          </a:p>
          <a:p>
            <a:pPr indent="-317500" lvl="0" marL="457200" marR="0" rtl="0" algn="l">
              <a:spcBef>
                <a:spcPts val="0"/>
              </a:spcBef>
              <a:spcAft>
                <a:spcPts val="0"/>
              </a:spcAft>
              <a:buClr>
                <a:srgbClr val="000000"/>
              </a:buClr>
              <a:buSzPts val="1400"/>
              <a:buFont typeface="Arial"/>
              <a:buChar char="●"/>
            </a:pPr>
            <a:r>
              <a:rPr lang="ko"/>
              <a:t>Numerous false data from dataset prevent from loss converging</a:t>
            </a:r>
            <a:endParaRPr/>
          </a:p>
          <a:p>
            <a:pPr indent="0" lvl="0" marL="457200" rtl="0" algn="l">
              <a:spcBef>
                <a:spcPts val="0"/>
              </a:spcBef>
              <a:spcAft>
                <a:spcPts val="1000"/>
              </a:spcAft>
              <a:buNone/>
            </a:pPr>
            <a:r>
              <a:t/>
            </a:r>
            <a:endParaRPr/>
          </a:p>
        </p:txBody>
      </p:sp>
      <p:sp>
        <p:nvSpPr>
          <p:cNvPr id="1232" name="Google Shape;1232;p44"/>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Technical/Design Challenges </a:t>
            </a:r>
            <a:endParaRPr>
              <a:solidFill>
                <a:srgbClr val="666666"/>
              </a:solidFill>
            </a:endParaRPr>
          </a:p>
        </p:txBody>
      </p:sp>
      <p:pic>
        <p:nvPicPr>
          <p:cNvPr id="1233" name="Google Shape;1233;p44"/>
          <p:cNvPicPr preferRelativeResize="0"/>
          <p:nvPr/>
        </p:nvPicPr>
        <p:blipFill>
          <a:blip r:embed="rId3">
            <a:alphaModFix/>
          </a:blip>
          <a:stretch>
            <a:fillRect/>
          </a:stretch>
        </p:blipFill>
        <p:spPr>
          <a:xfrm>
            <a:off x="629999" y="2369325"/>
            <a:ext cx="3554752" cy="1181000"/>
          </a:xfrm>
          <a:prstGeom prst="rect">
            <a:avLst/>
          </a:prstGeom>
          <a:noFill/>
          <a:ln>
            <a:noFill/>
          </a:ln>
        </p:spPr>
      </p:pic>
      <p:pic>
        <p:nvPicPr>
          <p:cNvPr id="1234" name="Google Shape;1234;p44"/>
          <p:cNvPicPr preferRelativeResize="0"/>
          <p:nvPr/>
        </p:nvPicPr>
        <p:blipFill>
          <a:blip r:embed="rId4">
            <a:alphaModFix/>
          </a:blip>
          <a:stretch>
            <a:fillRect/>
          </a:stretch>
        </p:blipFill>
        <p:spPr>
          <a:xfrm>
            <a:off x="2407100" y="3550338"/>
            <a:ext cx="1777100" cy="1332150"/>
          </a:xfrm>
          <a:prstGeom prst="rect">
            <a:avLst/>
          </a:prstGeom>
          <a:noFill/>
          <a:ln>
            <a:noFill/>
          </a:ln>
        </p:spPr>
      </p:pic>
      <p:pic>
        <p:nvPicPr>
          <p:cNvPr id="1235" name="Google Shape;1235;p44"/>
          <p:cNvPicPr preferRelativeResize="0"/>
          <p:nvPr/>
        </p:nvPicPr>
        <p:blipFill>
          <a:blip r:embed="rId5">
            <a:alphaModFix/>
          </a:blip>
          <a:stretch>
            <a:fillRect/>
          </a:stretch>
        </p:blipFill>
        <p:spPr>
          <a:xfrm>
            <a:off x="630000" y="3550325"/>
            <a:ext cx="1777100" cy="1332169"/>
          </a:xfrm>
          <a:prstGeom prst="rect">
            <a:avLst/>
          </a:prstGeom>
          <a:noFill/>
          <a:ln>
            <a:noFill/>
          </a:ln>
        </p:spPr>
      </p:pic>
      <p:sp>
        <p:nvSpPr>
          <p:cNvPr id="1236" name="Google Shape;1236;p44"/>
          <p:cNvSpPr txBox="1"/>
          <p:nvPr/>
        </p:nvSpPr>
        <p:spPr>
          <a:xfrm>
            <a:off x="4521825" y="2835925"/>
            <a:ext cx="22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Clean data</a:t>
            </a:r>
            <a:endParaRPr>
              <a:latin typeface="Roboto"/>
              <a:ea typeface="Roboto"/>
              <a:cs typeface="Roboto"/>
              <a:sym typeface="Roboto"/>
            </a:endParaRPr>
          </a:p>
        </p:txBody>
      </p:sp>
      <p:sp>
        <p:nvSpPr>
          <p:cNvPr id="1237" name="Google Shape;1237;p44"/>
          <p:cNvSpPr txBox="1"/>
          <p:nvPr/>
        </p:nvSpPr>
        <p:spPr>
          <a:xfrm>
            <a:off x="4615025" y="3940113"/>
            <a:ext cx="22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38" name="Google Shape;1238;p44"/>
          <p:cNvSpPr txBox="1"/>
          <p:nvPr/>
        </p:nvSpPr>
        <p:spPr>
          <a:xfrm>
            <a:off x="4572000" y="4092513"/>
            <a:ext cx="22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False data</a:t>
            </a:r>
            <a:endParaRPr>
              <a:latin typeface="Roboto"/>
              <a:ea typeface="Roboto"/>
              <a:cs typeface="Roboto"/>
              <a:sym typeface="Roboto"/>
            </a:endParaRPr>
          </a:p>
        </p:txBody>
      </p:sp>
      <p:pic>
        <p:nvPicPr>
          <p:cNvPr id="1239" name="Google Shape;1239;p44"/>
          <p:cNvPicPr preferRelativeResize="0"/>
          <p:nvPr/>
        </p:nvPicPr>
        <p:blipFill>
          <a:blip r:embed="rId6">
            <a:alphaModFix/>
          </a:blip>
          <a:stretch>
            <a:fillRect/>
          </a:stretch>
        </p:blipFill>
        <p:spPr>
          <a:xfrm>
            <a:off x="6581375" y="2293124"/>
            <a:ext cx="1612824" cy="1181000"/>
          </a:xfrm>
          <a:prstGeom prst="rect">
            <a:avLst/>
          </a:prstGeom>
          <a:noFill/>
          <a:ln>
            <a:noFill/>
          </a:ln>
        </p:spPr>
      </p:pic>
      <p:pic>
        <p:nvPicPr>
          <p:cNvPr id="1240" name="Google Shape;1240;p44"/>
          <p:cNvPicPr preferRelativeResize="0"/>
          <p:nvPr/>
        </p:nvPicPr>
        <p:blipFill>
          <a:blip r:embed="rId7">
            <a:alphaModFix/>
          </a:blip>
          <a:stretch>
            <a:fillRect/>
          </a:stretch>
        </p:blipFill>
        <p:spPr>
          <a:xfrm>
            <a:off x="6581375" y="3524499"/>
            <a:ext cx="1612825" cy="11700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45"/>
          <p:cNvPicPr preferRelativeResize="0"/>
          <p:nvPr/>
        </p:nvPicPr>
        <p:blipFill>
          <a:blip r:embed="rId3">
            <a:alphaModFix/>
          </a:blip>
          <a:stretch>
            <a:fillRect/>
          </a:stretch>
        </p:blipFill>
        <p:spPr>
          <a:xfrm>
            <a:off x="1898323" y="2939125"/>
            <a:ext cx="1417200" cy="922450"/>
          </a:xfrm>
          <a:prstGeom prst="rect">
            <a:avLst/>
          </a:prstGeom>
          <a:noFill/>
          <a:ln>
            <a:noFill/>
          </a:ln>
        </p:spPr>
      </p:pic>
      <p:sp>
        <p:nvSpPr>
          <p:cNvPr id="1246" name="Google Shape;1246;p45"/>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Technical/Design Challenges </a:t>
            </a:r>
            <a:endParaRPr>
              <a:solidFill>
                <a:srgbClr val="666666"/>
              </a:solidFill>
            </a:endParaRPr>
          </a:p>
        </p:txBody>
      </p:sp>
      <p:sp>
        <p:nvSpPr>
          <p:cNvPr id="1247" name="Google Shape;1247;p45"/>
          <p:cNvSpPr txBox="1"/>
          <p:nvPr/>
        </p:nvSpPr>
        <p:spPr>
          <a:xfrm>
            <a:off x="6596225" y="4092513"/>
            <a:ext cx="22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48" name="Google Shape;1248;p45"/>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ko"/>
              <a:t>Approach2: </a:t>
            </a:r>
            <a:r>
              <a:rPr lang="ko"/>
              <a:t>Retrieve required data from </a:t>
            </a:r>
            <a:r>
              <a:rPr lang="ko" u="sng">
                <a:solidFill>
                  <a:schemeClr val="dk1"/>
                </a:solidFill>
                <a:hlinkClick r:id="rId4">
                  <a:extLst>
                    <a:ext uri="{A12FA001-AC4F-418D-AE19-62706E023703}">
                      <ahyp:hlinkClr val="tx"/>
                    </a:ext>
                  </a:extLst>
                </a:hlinkClick>
              </a:rPr>
              <a:t>Open Image</a:t>
            </a:r>
            <a:endParaRPr b="1"/>
          </a:p>
          <a:p>
            <a:pPr indent="-317500" lvl="1" marL="914400" rtl="0" algn="l">
              <a:lnSpc>
                <a:spcPct val="150000"/>
              </a:lnSpc>
              <a:spcBef>
                <a:spcPts val="0"/>
              </a:spcBef>
              <a:spcAft>
                <a:spcPts val="0"/>
              </a:spcAft>
              <a:buSzPts val="1400"/>
              <a:buChar char="○"/>
            </a:pPr>
            <a:r>
              <a:rPr lang="ko">
                <a:solidFill>
                  <a:schemeClr val="dk1"/>
                </a:solidFill>
              </a:rPr>
              <a:t>Open Image</a:t>
            </a:r>
            <a:r>
              <a:rPr lang="ko"/>
              <a:t> provides 600 classes 1,743,042 training images with annotations</a:t>
            </a:r>
            <a:endParaRPr/>
          </a:p>
          <a:p>
            <a:pPr indent="-317500" lvl="1" marL="914400" rtl="0" algn="l">
              <a:lnSpc>
                <a:spcPct val="150000"/>
              </a:lnSpc>
              <a:spcBef>
                <a:spcPts val="0"/>
              </a:spcBef>
              <a:spcAft>
                <a:spcPts val="0"/>
              </a:spcAft>
              <a:buSzPts val="1400"/>
              <a:buChar char="○"/>
            </a:pPr>
            <a:r>
              <a:rPr lang="ko"/>
              <a:t>build data annotations from the filtered class list - Bird, Car, Dog, Flower, Person</a:t>
            </a:r>
            <a:endParaRPr/>
          </a:p>
          <a:p>
            <a:pPr indent="-317500" lvl="1" marL="914400" rtl="0" algn="l">
              <a:lnSpc>
                <a:spcPct val="150000"/>
              </a:lnSpc>
              <a:spcBef>
                <a:spcPts val="0"/>
              </a:spcBef>
              <a:spcAft>
                <a:spcPts val="0"/>
              </a:spcAft>
              <a:buSzPts val="1400"/>
              <a:buChar char="○"/>
            </a:pPr>
            <a:r>
              <a:rPr lang="ko"/>
              <a:t>Compose training set 300 per class, valid set 60 per class, test set 60 per class</a:t>
            </a:r>
            <a:endParaRPr/>
          </a:p>
          <a:p>
            <a:pPr indent="0" lvl="0" marL="914400" rtl="0" algn="l">
              <a:lnSpc>
                <a:spcPct val="150000"/>
              </a:lnSpc>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1000"/>
              </a:spcBef>
              <a:spcAft>
                <a:spcPts val="1000"/>
              </a:spcAft>
              <a:buNone/>
            </a:pPr>
            <a:r>
              <a:t/>
            </a:r>
            <a:endParaRPr/>
          </a:p>
        </p:txBody>
      </p:sp>
      <p:pic>
        <p:nvPicPr>
          <p:cNvPr id="1249" name="Google Shape;1249;p45"/>
          <p:cNvPicPr preferRelativeResize="0"/>
          <p:nvPr/>
        </p:nvPicPr>
        <p:blipFill>
          <a:blip r:embed="rId5">
            <a:alphaModFix/>
          </a:blip>
          <a:stretch>
            <a:fillRect/>
          </a:stretch>
        </p:blipFill>
        <p:spPr>
          <a:xfrm>
            <a:off x="2302500" y="3137750"/>
            <a:ext cx="929175" cy="884654"/>
          </a:xfrm>
          <a:prstGeom prst="rect">
            <a:avLst/>
          </a:prstGeom>
          <a:noFill/>
          <a:ln>
            <a:noFill/>
          </a:ln>
        </p:spPr>
      </p:pic>
      <p:pic>
        <p:nvPicPr>
          <p:cNvPr id="1250" name="Google Shape;1250;p45"/>
          <p:cNvPicPr preferRelativeResize="0"/>
          <p:nvPr/>
        </p:nvPicPr>
        <p:blipFill>
          <a:blip r:embed="rId6">
            <a:alphaModFix/>
          </a:blip>
          <a:stretch>
            <a:fillRect/>
          </a:stretch>
        </p:blipFill>
        <p:spPr>
          <a:xfrm>
            <a:off x="2611125" y="3396500"/>
            <a:ext cx="929176" cy="922450"/>
          </a:xfrm>
          <a:prstGeom prst="rect">
            <a:avLst/>
          </a:prstGeom>
          <a:noFill/>
          <a:ln>
            <a:noFill/>
          </a:ln>
        </p:spPr>
      </p:pic>
      <p:sp>
        <p:nvSpPr>
          <p:cNvPr id="1251" name="Google Shape;1251;p45"/>
          <p:cNvSpPr/>
          <p:nvPr/>
        </p:nvSpPr>
        <p:spPr>
          <a:xfrm>
            <a:off x="4143075" y="3470925"/>
            <a:ext cx="224700" cy="306900"/>
          </a:xfrm>
          <a:prstGeom prst="rightArrow">
            <a:avLst>
              <a:gd fmla="val 50000" name="adj1"/>
              <a:gd fmla="val 50000" name="adj2"/>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2" name="Google Shape;1252;p45"/>
          <p:cNvPicPr preferRelativeResize="0"/>
          <p:nvPr/>
        </p:nvPicPr>
        <p:blipFill>
          <a:blip r:embed="rId3">
            <a:alphaModFix/>
          </a:blip>
          <a:stretch>
            <a:fillRect/>
          </a:stretch>
        </p:blipFill>
        <p:spPr>
          <a:xfrm>
            <a:off x="5022523" y="2916664"/>
            <a:ext cx="1417200" cy="922450"/>
          </a:xfrm>
          <a:prstGeom prst="rect">
            <a:avLst/>
          </a:prstGeom>
          <a:noFill/>
          <a:ln>
            <a:noFill/>
          </a:ln>
        </p:spPr>
      </p:pic>
      <p:pic>
        <p:nvPicPr>
          <p:cNvPr id="1253" name="Google Shape;1253;p45"/>
          <p:cNvPicPr preferRelativeResize="0"/>
          <p:nvPr/>
        </p:nvPicPr>
        <p:blipFill>
          <a:blip r:embed="rId6">
            <a:alphaModFix/>
          </a:blip>
          <a:stretch>
            <a:fillRect/>
          </a:stretch>
        </p:blipFill>
        <p:spPr>
          <a:xfrm>
            <a:off x="5659125" y="3221639"/>
            <a:ext cx="929176" cy="922450"/>
          </a:xfrm>
          <a:prstGeom prst="rect">
            <a:avLst/>
          </a:prstGeom>
          <a:noFill/>
          <a:ln>
            <a:noFill/>
          </a:ln>
        </p:spPr>
      </p:pic>
      <p:sp>
        <p:nvSpPr>
          <p:cNvPr id="1254" name="Google Shape;1254;p45"/>
          <p:cNvSpPr txBox="1"/>
          <p:nvPr/>
        </p:nvSpPr>
        <p:spPr>
          <a:xfrm>
            <a:off x="2139925" y="4433575"/>
            <a:ext cx="13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Huge dataset</a:t>
            </a:r>
            <a:endParaRPr>
              <a:latin typeface="Roboto"/>
              <a:ea typeface="Roboto"/>
              <a:cs typeface="Roboto"/>
              <a:sym typeface="Roboto"/>
            </a:endParaRPr>
          </a:p>
        </p:txBody>
      </p:sp>
      <p:sp>
        <p:nvSpPr>
          <p:cNvPr id="1255" name="Google Shape;1255;p45"/>
          <p:cNvSpPr txBox="1"/>
          <p:nvPr/>
        </p:nvSpPr>
        <p:spPr>
          <a:xfrm>
            <a:off x="5187925" y="4411114"/>
            <a:ext cx="13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Small dataset</a:t>
            </a:r>
            <a:endParaRPr>
              <a:latin typeface="Roboto"/>
              <a:ea typeface="Roboto"/>
              <a:cs typeface="Roboto"/>
              <a:sym typeface="Roboto"/>
            </a:endParaRPr>
          </a:p>
        </p:txBody>
      </p:sp>
      <p:sp>
        <p:nvSpPr>
          <p:cNvPr id="1256" name="Google Shape;1256;p45"/>
          <p:cNvSpPr txBox="1"/>
          <p:nvPr/>
        </p:nvSpPr>
        <p:spPr>
          <a:xfrm>
            <a:off x="3753099" y="3774225"/>
            <a:ext cx="101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latin typeface="Roboto"/>
                <a:ea typeface="Roboto"/>
                <a:cs typeface="Roboto"/>
                <a:sym typeface="Roboto"/>
              </a:rPr>
              <a:t>data processing</a:t>
            </a:r>
            <a:endParaRPr b="1" sz="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46"/>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Technical/Design Challenges </a:t>
            </a:r>
            <a:endParaRPr>
              <a:solidFill>
                <a:srgbClr val="666666"/>
              </a:solidFill>
            </a:endParaRPr>
          </a:p>
        </p:txBody>
      </p:sp>
      <p:sp>
        <p:nvSpPr>
          <p:cNvPr id="1262" name="Google Shape;1262;p46"/>
          <p:cNvSpPr txBox="1"/>
          <p:nvPr/>
        </p:nvSpPr>
        <p:spPr>
          <a:xfrm>
            <a:off x="6596225" y="4092513"/>
            <a:ext cx="22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63" name="Google Shape;1263;p46"/>
          <p:cNvSpPr txBox="1"/>
          <p:nvPr>
            <p:ph idx="2" type="subTitle"/>
          </p:nvPr>
        </p:nvSpPr>
        <p:spPr>
          <a:xfrm>
            <a:off x="396900" y="1220825"/>
            <a:ext cx="8350200" cy="3562500"/>
          </a:xfrm>
          <a:prstGeom prst="rect">
            <a:avLst/>
          </a:prstGeom>
        </p:spPr>
        <p:txBody>
          <a:bodyPr anchorCtr="0" anchor="t" bIns="91425" lIns="91425" spcFirstLastPara="1" rIns="91425" wrap="square" tIns="91425">
            <a:noAutofit/>
          </a:bodyPr>
          <a:lstStyle/>
          <a:p>
            <a:pPr indent="-317500" lvl="0" marL="540000" rtl="0" algn="l">
              <a:lnSpc>
                <a:spcPct val="150000"/>
              </a:lnSpc>
              <a:spcBef>
                <a:spcPts val="0"/>
              </a:spcBef>
              <a:spcAft>
                <a:spcPts val="0"/>
              </a:spcAft>
              <a:buSzPts val="1400"/>
              <a:buChar char="●"/>
            </a:pPr>
            <a:r>
              <a:rPr b="1" lang="ko"/>
              <a:t>Scene Interaction/ Achievement Settings</a:t>
            </a:r>
            <a:endParaRPr/>
          </a:p>
          <a:p>
            <a:pPr indent="-317500" lvl="0" marL="914400" rtl="0" algn="l">
              <a:lnSpc>
                <a:spcPct val="150000"/>
              </a:lnSpc>
              <a:spcBef>
                <a:spcPts val="0"/>
              </a:spcBef>
              <a:spcAft>
                <a:spcPts val="0"/>
              </a:spcAft>
              <a:buSzPts val="1400"/>
              <a:buChar char="-"/>
            </a:pPr>
            <a:r>
              <a:rPr lang="ko"/>
              <a:t>Numerous boxes at same time?</a:t>
            </a:r>
            <a:endParaRPr/>
          </a:p>
          <a:p>
            <a:pPr indent="0" lvl="0" marL="914400" rtl="0" algn="l">
              <a:lnSpc>
                <a:spcPct val="150000"/>
              </a:lnSpc>
              <a:spcBef>
                <a:spcPts val="0"/>
              </a:spcBef>
              <a:spcAft>
                <a:spcPts val="0"/>
              </a:spcAft>
              <a:buNone/>
            </a:pPr>
            <a:r>
              <a:rPr lang="ko"/>
              <a:t>=&gt; Detect one object at a time == One reward per object</a:t>
            </a:r>
            <a:endParaRPr/>
          </a:p>
          <a:p>
            <a:pPr indent="0" lvl="0" marL="1828800" rtl="0" algn="l">
              <a:lnSpc>
                <a:spcPct val="150000"/>
              </a:lnSpc>
              <a:spcBef>
                <a:spcPts val="0"/>
              </a:spcBef>
              <a:spcAft>
                <a:spcPts val="0"/>
              </a:spcAft>
              <a:buNone/>
            </a:pPr>
            <a:r>
              <a:t/>
            </a:r>
            <a:endParaRPr/>
          </a:p>
          <a:p>
            <a:pPr indent="-317500" lvl="0" marL="914400" rtl="0" algn="l">
              <a:lnSpc>
                <a:spcPct val="150000"/>
              </a:lnSpc>
              <a:spcBef>
                <a:spcPts val="0"/>
              </a:spcBef>
              <a:spcAft>
                <a:spcPts val="0"/>
              </a:spcAft>
              <a:buSzPts val="1400"/>
              <a:buChar char="-"/>
            </a:pPr>
            <a:r>
              <a:rPr lang="ko"/>
              <a:t>Detection of objects only from the same category (e.g. car)</a:t>
            </a:r>
            <a:endParaRPr/>
          </a:p>
          <a:p>
            <a:pPr indent="0" lvl="0" marL="0" rtl="0" algn="l">
              <a:lnSpc>
                <a:spcPct val="150000"/>
              </a:lnSpc>
              <a:spcBef>
                <a:spcPts val="0"/>
              </a:spcBef>
              <a:spcAft>
                <a:spcPts val="0"/>
              </a:spcAft>
              <a:buNone/>
            </a:pPr>
            <a:r>
              <a:rPr lang="ko"/>
              <a:t>		=&gt; 5 second cooldowns between object detections (thread sleeping)</a:t>
            </a:r>
            <a:endParaRPr/>
          </a:p>
          <a:p>
            <a:pPr indent="0" lvl="0" marL="0" rtl="0" algn="l">
              <a:lnSpc>
                <a:spcPct val="150000"/>
              </a:lnSpc>
              <a:spcBef>
                <a:spcPts val="0"/>
              </a:spcBef>
              <a:spcAft>
                <a:spcPts val="0"/>
              </a:spcAft>
              <a:buNone/>
            </a:pPr>
            <a:r>
              <a:rPr lang="ko"/>
              <a:t>		=&gt; Max cap. of objects of the same class that could be detected</a:t>
            </a:r>
            <a:endParaRPr/>
          </a:p>
          <a:p>
            <a:pPr indent="0" lvl="0" marL="0" rtl="0" algn="l">
              <a:lnSpc>
                <a:spcPct val="150000"/>
              </a:lnSpc>
              <a:spcBef>
                <a:spcPts val="0"/>
              </a:spcBef>
              <a:spcAft>
                <a:spcPts val="0"/>
              </a:spcAft>
              <a:buNone/>
            </a:pPr>
            <a:r>
              <a:rPr lang="ko"/>
              <a:t>			(Rare objects will have a higher max cap.)</a:t>
            </a:r>
            <a:endParaRPr/>
          </a:p>
          <a:p>
            <a:pPr indent="0" lvl="0" marL="914400" rtl="0" algn="l">
              <a:spcBef>
                <a:spcPts val="0"/>
              </a:spcBef>
              <a:spcAft>
                <a:spcPts val="0"/>
              </a:spcAft>
              <a:buNone/>
            </a:pPr>
            <a:r>
              <a:t/>
            </a:r>
            <a:endParaRPr/>
          </a:p>
          <a:p>
            <a:pPr indent="0" lvl="0" marL="0" rtl="0" algn="l">
              <a:spcBef>
                <a:spcPts val="1000"/>
              </a:spcBef>
              <a:spcAft>
                <a:spcPts val="1000"/>
              </a:spcAft>
              <a:buNone/>
            </a:pPr>
            <a:r>
              <a:t/>
            </a:r>
            <a:endParaRPr/>
          </a:p>
        </p:txBody>
      </p:sp>
      <p:grpSp>
        <p:nvGrpSpPr>
          <p:cNvPr id="1264" name="Google Shape;1264;p46"/>
          <p:cNvGrpSpPr/>
          <p:nvPr/>
        </p:nvGrpSpPr>
        <p:grpSpPr>
          <a:xfrm>
            <a:off x="7140786" y="556049"/>
            <a:ext cx="1495403" cy="2271162"/>
            <a:chOff x="6110800" y="789117"/>
            <a:chExt cx="2400325" cy="3964326"/>
          </a:xfrm>
        </p:grpSpPr>
        <p:grpSp>
          <p:nvGrpSpPr>
            <p:cNvPr id="1265" name="Google Shape;1265;p46"/>
            <p:cNvGrpSpPr/>
            <p:nvPr/>
          </p:nvGrpSpPr>
          <p:grpSpPr>
            <a:xfrm>
              <a:off x="6110800" y="789117"/>
              <a:ext cx="2400325" cy="3964326"/>
              <a:chOff x="2265673" y="238114"/>
              <a:chExt cx="3057350" cy="5037263"/>
            </a:xfrm>
          </p:grpSpPr>
          <p:sp>
            <p:nvSpPr>
              <p:cNvPr id="1266" name="Google Shape;1266;p46"/>
              <p:cNvSpPr/>
              <p:nvPr/>
            </p:nvSpPr>
            <p:spPr>
              <a:xfrm>
                <a:off x="2265673" y="238114"/>
                <a:ext cx="3057350" cy="5037263"/>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6"/>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9" name="Google Shape;1269;p46"/>
            <p:cNvPicPr preferRelativeResize="0"/>
            <p:nvPr/>
          </p:nvPicPr>
          <p:blipFill>
            <a:blip r:embed="rId3">
              <a:alphaModFix/>
            </a:blip>
            <a:stretch>
              <a:fillRect/>
            </a:stretch>
          </p:blipFill>
          <p:spPr>
            <a:xfrm>
              <a:off x="6287013" y="1313200"/>
              <a:ext cx="2047875" cy="2914650"/>
            </a:xfrm>
            <a:prstGeom prst="rect">
              <a:avLst/>
            </a:prstGeom>
            <a:noFill/>
            <a:ln>
              <a:noFill/>
            </a:ln>
          </p:spPr>
        </p:pic>
        <p:sp>
          <p:nvSpPr>
            <p:cNvPr id="1270" name="Google Shape;1270;p46"/>
            <p:cNvSpPr/>
            <p:nvPr/>
          </p:nvSpPr>
          <p:spPr>
            <a:xfrm>
              <a:off x="6732425" y="1693575"/>
              <a:ext cx="442800" cy="391200"/>
            </a:xfrm>
            <a:prstGeom prst="wedgeRoundRectCallout">
              <a:avLst>
                <a:gd fmla="val -20833" name="adj1"/>
                <a:gd fmla="val 62500" name="adj2"/>
                <a:gd fmla="val 0" name="adj3"/>
              </a:avLst>
            </a:prstGeom>
            <a:solidFill>
              <a:srgbClr val="FFFFFF"/>
            </a:solidFill>
            <a:ln cap="flat" cmpd="sng" w="9525">
              <a:solidFill>
                <a:srgbClr val="1717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a:t>
              </a:r>
              <a:endParaRPr/>
            </a:p>
          </p:txBody>
        </p:sp>
        <p:pic>
          <p:nvPicPr>
            <p:cNvPr id="1271" name="Google Shape;1271;p46"/>
            <p:cNvPicPr preferRelativeResize="0"/>
            <p:nvPr/>
          </p:nvPicPr>
          <p:blipFill>
            <a:blip r:embed="rId4">
              <a:alphaModFix/>
            </a:blip>
            <a:stretch>
              <a:fillRect/>
            </a:stretch>
          </p:blipFill>
          <p:spPr>
            <a:xfrm>
              <a:off x="6287013" y="1937300"/>
              <a:ext cx="1133475" cy="1323975"/>
            </a:xfrm>
            <a:prstGeom prst="rect">
              <a:avLst/>
            </a:prstGeom>
            <a:noFill/>
            <a:ln>
              <a:noFill/>
            </a:ln>
          </p:spPr>
        </p:pic>
      </p:grpSp>
      <p:pic>
        <p:nvPicPr>
          <p:cNvPr id="1272" name="Google Shape;1272;p46"/>
          <p:cNvPicPr preferRelativeResize="0"/>
          <p:nvPr/>
        </p:nvPicPr>
        <p:blipFill>
          <a:blip r:embed="rId5">
            <a:alphaModFix/>
          </a:blip>
          <a:stretch>
            <a:fillRect/>
          </a:stretch>
        </p:blipFill>
        <p:spPr>
          <a:xfrm rot="-5400000">
            <a:off x="7068225" y="3142810"/>
            <a:ext cx="1640525" cy="1640499"/>
          </a:xfrm>
          <a:prstGeom prst="rect">
            <a:avLst/>
          </a:prstGeom>
          <a:noFill/>
          <a:ln>
            <a:noFill/>
          </a:ln>
        </p:spPr>
      </p:pic>
      <p:sp>
        <p:nvSpPr>
          <p:cNvPr id="1273" name="Google Shape;1273;p46"/>
          <p:cNvSpPr/>
          <p:nvPr/>
        </p:nvSpPr>
        <p:spPr>
          <a:xfrm>
            <a:off x="7068250" y="3885375"/>
            <a:ext cx="561900" cy="51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p:cNvSpPr/>
          <p:nvPr/>
        </p:nvSpPr>
        <p:spPr>
          <a:xfrm>
            <a:off x="7541325" y="3840975"/>
            <a:ext cx="251700" cy="264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7"/>
          <p:cNvSpPr txBox="1"/>
          <p:nvPr>
            <p:ph idx="2" type="subTitle"/>
          </p:nvPr>
        </p:nvSpPr>
        <p:spPr>
          <a:xfrm>
            <a:off x="493450" y="1140325"/>
            <a:ext cx="8350200" cy="35625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t/>
            </a:r>
            <a:endParaRPr/>
          </a:p>
          <a:p>
            <a:pPr indent="-317500" lvl="0" marL="457200" rtl="0" algn="l">
              <a:spcBef>
                <a:spcPts val="0"/>
              </a:spcBef>
              <a:spcAft>
                <a:spcPts val="0"/>
              </a:spcAft>
              <a:buSzPts val="1400"/>
              <a:buChar char="●"/>
            </a:pPr>
            <a:r>
              <a:rPr lang="ko"/>
              <a:t>Model: EfficinetDet-lite0</a:t>
            </a:r>
            <a:endParaRPr/>
          </a:p>
          <a:p>
            <a:pPr indent="-317500" lvl="0" marL="457200" rtl="0" algn="l">
              <a:spcBef>
                <a:spcPts val="0"/>
              </a:spcBef>
              <a:spcAft>
                <a:spcPts val="0"/>
              </a:spcAft>
              <a:buSzPts val="1400"/>
              <a:buChar char="●"/>
            </a:pPr>
            <a:r>
              <a:rPr lang="ko"/>
              <a:t>Dataset: Subset of Open Image</a:t>
            </a:r>
            <a:endParaRPr/>
          </a:p>
        </p:txBody>
      </p:sp>
      <p:sp>
        <p:nvSpPr>
          <p:cNvPr id="1280" name="Google Shape;1280;p47"/>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Evaluation Results</a:t>
            </a:r>
            <a:endParaRPr>
              <a:solidFill>
                <a:srgbClr val="666666"/>
              </a:solidFill>
            </a:endParaRPr>
          </a:p>
        </p:txBody>
      </p:sp>
      <p:graphicFrame>
        <p:nvGraphicFramePr>
          <p:cNvPr id="1281" name="Google Shape;1281;p47"/>
          <p:cNvGraphicFramePr/>
          <p:nvPr/>
        </p:nvGraphicFramePr>
        <p:xfrm>
          <a:off x="1485900" y="2533650"/>
          <a:ext cx="3000000" cy="3000000"/>
        </p:xfrm>
        <a:graphic>
          <a:graphicData uri="http://schemas.openxmlformats.org/drawingml/2006/table">
            <a:tbl>
              <a:tblPr>
                <a:noFill/>
                <a:tableStyleId>{E0537994-F91F-4A48-AD5D-143006D4181B}</a:tableStyleId>
              </a:tblPr>
              <a:tblGrid>
                <a:gridCol w="1263000"/>
                <a:gridCol w="1263000"/>
              </a:tblGrid>
              <a:tr h="381000">
                <a:tc>
                  <a:txBody>
                    <a:bodyPr/>
                    <a:lstStyle/>
                    <a:p>
                      <a:pPr indent="0" lvl="0" marL="0" rtl="0" algn="l">
                        <a:spcBef>
                          <a:spcPts val="0"/>
                        </a:spcBef>
                        <a:spcAft>
                          <a:spcPts val="0"/>
                        </a:spcAft>
                        <a:buNone/>
                      </a:pPr>
                      <a:r>
                        <a:rPr lang="ko"/>
                        <a:t>AP</a:t>
                      </a:r>
                      <a:endParaRPr/>
                    </a:p>
                  </a:txBody>
                  <a:tcPr marT="91425" marB="91425" marR="91425" marL="91425"/>
                </a:tc>
                <a:tc>
                  <a:txBody>
                    <a:bodyPr/>
                    <a:lstStyle/>
                    <a:p>
                      <a:pPr indent="0" lvl="0" marL="0" rtl="0" algn="l">
                        <a:spcBef>
                          <a:spcPts val="0"/>
                        </a:spcBef>
                        <a:spcAft>
                          <a:spcPts val="0"/>
                        </a:spcAft>
                        <a:buNone/>
                      </a:pPr>
                      <a:r>
                        <a:rPr lang="ko"/>
                        <a:t>0.6176</a:t>
                      </a:r>
                      <a:endParaRPr/>
                    </a:p>
                  </a:txBody>
                  <a:tcPr marT="91425" marB="91425" marR="91425" marL="91425"/>
                </a:tc>
              </a:tr>
              <a:tr h="381000">
                <a:tc>
                  <a:txBody>
                    <a:bodyPr/>
                    <a:lstStyle/>
                    <a:p>
                      <a:pPr indent="0" lvl="0" marL="0" rtl="0" algn="l">
                        <a:spcBef>
                          <a:spcPts val="0"/>
                        </a:spcBef>
                        <a:spcAft>
                          <a:spcPts val="0"/>
                        </a:spcAft>
                        <a:buNone/>
                      </a:pPr>
                      <a:r>
                        <a:rPr lang="ko"/>
                        <a:t>AP50</a:t>
                      </a:r>
                      <a:endParaRPr/>
                    </a:p>
                  </a:txBody>
                  <a:tcPr marT="91425" marB="91425" marR="91425" marL="91425"/>
                </a:tc>
                <a:tc>
                  <a:txBody>
                    <a:bodyPr/>
                    <a:lstStyle/>
                    <a:p>
                      <a:pPr indent="0" lvl="0" marL="0" rtl="0" algn="l">
                        <a:spcBef>
                          <a:spcPts val="0"/>
                        </a:spcBef>
                        <a:spcAft>
                          <a:spcPts val="0"/>
                        </a:spcAft>
                        <a:buNone/>
                      </a:pPr>
                      <a:r>
                        <a:rPr lang="ko"/>
                        <a:t>0.8620</a:t>
                      </a:r>
                      <a:endParaRPr/>
                    </a:p>
                  </a:txBody>
                  <a:tcPr marT="91425" marB="91425" marR="91425" marL="91425"/>
                </a:tc>
              </a:tr>
              <a:tr h="381000">
                <a:tc>
                  <a:txBody>
                    <a:bodyPr/>
                    <a:lstStyle/>
                    <a:p>
                      <a:pPr indent="0" lvl="0" marL="0" rtl="0" algn="l">
                        <a:spcBef>
                          <a:spcPts val="0"/>
                        </a:spcBef>
                        <a:spcAft>
                          <a:spcPts val="0"/>
                        </a:spcAft>
                        <a:buNone/>
                      </a:pPr>
                      <a:r>
                        <a:rPr lang="ko"/>
                        <a:t>AP75</a:t>
                      </a:r>
                      <a:endParaRPr/>
                    </a:p>
                  </a:txBody>
                  <a:tcPr marT="91425" marB="91425" marR="91425" marL="91425"/>
                </a:tc>
                <a:tc>
                  <a:txBody>
                    <a:bodyPr/>
                    <a:lstStyle/>
                    <a:p>
                      <a:pPr indent="0" lvl="0" marL="0" rtl="0" algn="l">
                        <a:spcBef>
                          <a:spcPts val="0"/>
                        </a:spcBef>
                        <a:spcAft>
                          <a:spcPts val="0"/>
                        </a:spcAft>
                        <a:buNone/>
                      </a:pPr>
                      <a:r>
                        <a:rPr lang="ko"/>
                        <a:t>0.6752</a:t>
                      </a:r>
                      <a:endParaRPr/>
                    </a:p>
                  </a:txBody>
                  <a:tcPr marT="91425" marB="91425" marR="91425" marL="91425"/>
                </a:tc>
              </a:tr>
            </a:tbl>
          </a:graphicData>
        </a:graphic>
      </p:graphicFrame>
      <p:graphicFrame>
        <p:nvGraphicFramePr>
          <p:cNvPr id="1282" name="Google Shape;1282;p47"/>
          <p:cNvGraphicFramePr/>
          <p:nvPr/>
        </p:nvGraphicFramePr>
        <p:xfrm>
          <a:off x="4533900" y="2533650"/>
          <a:ext cx="3000000" cy="3000000"/>
        </p:xfrm>
        <a:graphic>
          <a:graphicData uri="http://schemas.openxmlformats.org/drawingml/2006/table">
            <a:tbl>
              <a:tblPr>
                <a:noFill/>
                <a:tableStyleId>{E0537994-F91F-4A48-AD5D-143006D4181B}</a:tableStyleId>
              </a:tblPr>
              <a:tblGrid>
                <a:gridCol w="1263000"/>
                <a:gridCol w="1263000"/>
              </a:tblGrid>
              <a:tr h="381000">
                <a:tc>
                  <a:txBody>
                    <a:bodyPr/>
                    <a:lstStyle/>
                    <a:p>
                      <a:pPr indent="0" lvl="0" marL="0" rtl="0" algn="l">
                        <a:spcBef>
                          <a:spcPts val="0"/>
                        </a:spcBef>
                        <a:spcAft>
                          <a:spcPts val="0"/>
                        </a:spcAft>
                        <a:buNone/>
                      </a:pPr>
                      <a:r>
                        <a:rPr lang="ko"/>
                        <a:t>AP</a:t>
                      </a:r>
                      <a:endParaRPr/>
                    </a:p>
                  </a:txBody>
                  <a:tcPr marT="91425" marB="91425" marR="91425" marL="91425"/>
                </a:tc>
                <a:tc>
                  <a:txBody>
                    <a:bodyPr/>
                    <a:lstStyle/>
                    <a:p>
                      <a:pPr indent="0" lvl="0" marL="0" rtl="0" algn="l">
                        <a:spcBef>
                          <a:spcPts val="0"/>
                        </a:spcBef>
                        <a:spcAft>
                          <a:spcPts val="0"/>
                        </a:spcAft>
                        <a:buNone/>
                      </a:pPr>
                      <a:r>
                        <a:rPr lang="ko"/>
                        <a:t>0.6038</a:t>
                      </a:r>
                      <a:endParaRPr/>
                    </a:p>
                  </a:txBody>
                  <a:tcPr marT="91425" marB="91425" marR="91425" marL="91425"/>
                </a:tc>
              </a:tr>
              <a:tr h="381000">
                <a:tc>
                  <a:txBody>
                    <a:bodyPr/>
                    <a:lstStyle/>
                    <a:p>
                      <a:pPr indent="0" lvl="0" marL="0" rtl="0" algn="l">
                        <a:spcBef>
                          <a:spcPts val="0"/>
                        </a:spcBef>
                        <a:spcAft>
                          <a:spcPts val="0"/>
                        </a:spcAft>
                        <a:buNone/>
                      </a:pPr>
                      <a:r>
                        <a:rPr lang="ko"/>
                        <a:t>AP50</a:t>
                      </a:r>
                      <a:endParaRPr/>
                    </a:p>
                  </a:txBody>
                  <a:tcPr marT="91425" marB="91425" marR="91425" marL="91425"/>
                </a:tc>
                <a:tc>
                  <a:txBody>
                    <a:bodyPr/>
                    <a:lstStyle/>
                    <a:p>
                      <a:pPr indent="0" lvl="0" marL="0" rtl="0" algn="l">
                        <a:spcBef>
                          <a:spcPts val="0"/>
                        </a:spcBef>
                        <a:spcAft>
                          <a:spcPts val="0"/>
                        </a:spcAft>
                        <a:buNone/>
                      </a:pPr>
                      <a:r>
                        <a:rPr lang="ko"/>
                        <a:t>0.8566</a:t>
                      </a:r>
                      <a:endParaRPr/>
                    </a:p>
                  </a:txBody>
                  <a:tcPr marT="91425" marB="91425" marR="91425" marL="91425"/>
                </a:tc>
              </a:tr>
              <a:tr h="381000">
                <a:tc>
                  <a:txBody>
                    <a:bodyPr/>
                    <a:lstStyle/>
                    <a:p>
                      <a:pPr indent="0" lvl="0" marL="0" rtl="0" algn="l">
                        <a:spcBef>
                          <a:spcPts val="0"/>
                        </a:spcBef>
                        <a:spcAft>
                          <a:spcPts val="0"/>
                        </a:spcAft>
                        <a:buNone/>
                      </a:pPr>
                      <a:r>
                        <a:rPr lang="ko"/>
                        <a:t>AP75</a:t>
                      </a:r>
                      <a:endParaRPr/>
                    </a:p>
                  </a:txBody>
                  <a:tcPr marT="91425" marB="91425" marR="91425" marL="91425"/>
                </a:tc>
                <a:tc>
                  <a:txBody>
                    <a:bodyPr/>
                    <a:lstStyle/>
                    <a:p>
                      <a:pPr indent="0" lvl="0" marL="0" rtl="0" algn="l">
                        <a:spcBef>
                          <a:spcPts val="0"/>
                        </a:spcBef>
                        <a:spcAft>
                          <a:spcPts val="0"/>
                        </a:spcAft>
                        <a:buNone/>
                      </a:pPr>
                      <a:r>
                        <a:rPr lang="ko"/>
                        <a:t>0.6416</a:t>
                      </a:r>
                      <a:endParaRPr/>
                    </a:p>
                  </a:txBody>
                  <a:tcPr marT="91425" marB="91425" marR="91425" marL="91425"/>
                </a:tc>
              </a:tr>
            </a:tbl>
          </a:graphicData>
        </a:graphic>
      </p:graphicFrame>
      <p:sp>
        <p:nvSpPr>
          <p:cNvPr id="1283" name="Google Shape;1283;p47"/>
          <p:cNvSpPr txBox="1"/>
          <p:nvPr/>
        </p:nvSpPr>
        <p:spPr>
          <a:xfrm>
            <a:off x="2197650" y="3793200"/>
            <a:ext cx="15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raw model</a:t>
            </a:r>
            <a:endParaRPr>
              <a:latin typeface="Roboto"/>
              <a:ea typeface="Roboto"/>
              <a:cs typeface="Roboto"/>
              <a:sym typeface="Roboto"/>
            </a:endParaRPr>
          </a:p>
        </p:txBody>
      </p:sp>
      <p:sp>
        <p:nvSpPr>
          <p:cNvPr id="1284" name="Google Shape;1284;p47"/>
          <p:cNvSpPr txBox="1"/>
          <p:nvPr/>
        </p:nvSpPr>
        <p:spPr>
          <a:xfrm>
            <a:off x="4506111" y="3793200"/>
            <a:ext cx="25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Roboto"/>
                <a:ea typeface="Roboto"/>
                <a:cs typeface="Roboto"/>
                <a:sym typeface="Roboto"/>
              </a:rPr>
              <a:t>integer quantized tflite model</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48"/>
          <p:cNvSpPr txBox="1"/>
          <p:nvPr>
            <p:ph idx="2" type="subTitle"/>
          </p:nvPr>
        </p:nvSpPr>
        <p:spPr>
          <a:xfrm>
            <a:off x="493450" y="1140325"/>
            <a:ext cx="8350200" cy="35625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t/>
            </a:r>
            <a:endParaRPr/>
          </a:p>
          <a:p>
            <a:pPr indent="-317500" lvl="0" marL="457200" rtl="0" algn="l">
              <a:lnSpc>
                <a:spcPct val="200000"/>
              </a:lnSpc>
              <a:spcBef>
                <a:spcPts val="0"/>
              </a:spcBef>
              <a:spcAft>
                <a:spcPts val="0"/>
              </a:spcAft>
              <a:buSzPts val="1400"/>
              <a:buChar char="●"/>
            </a:pPr>
            <a:r>
              <a:rPr lang="ko"/>
              <a:t>Getting the annotated data corresponding our need still requires huge human effort.</a:t>
            </a:r>
            <a:endParaRPr/>
          </a:p>
          <a:p>
            <a:pPr indent="-317500" lvl="0" marL="457200" rtl="0" algn="l">
              <a:lnSpc>
                <a:spcPct val="200000"/>
              </a:lnSpc>
              <a:spcBef>
                <a:spcPts val="0"/>
              </a:spcBef>
              <a:spcAft>
                <a:spcPts val="0"/>
              </a:spcAft>
              <a:buSzPts val="1400"/>
              <a:buChar char="●"/>
            </a:pPr>
            <a:r>
              <a:rPr lang="ko"/>
              <a:t>It was hard to design a life-immersive application that is robust to the numerous exceptional cases.</a:t>
            </a:r>
            <a:endParaRPr/>
          </a:p>
          <a:p>
            <a:pPr indent="-317500" lvl="0" marL="457200" rtl="0" algn="l">
              <a:lnSpc>
                <a:spcPct val="200000"/>
              </a:lnSpc>
              <a:spcBef>
                <a:spcPts val="0"/>
              </a:spcBef>
              <a:spcAft>
                <a:spcPts val="0"/>
              </a:spcAft>
              <a:buSzPts val="1400"/>
              <a:buChar char="●"/>
            </a:pPr>
            <a:r>
              <a:rPr lang="ko"/>
              <a:t>Post-processing detection results into gamification systems with depth is something that needed a lot of attention.</a:t>
            </a:r>
            <a:endParaRPr/>
          </a:p>
          <a:p>
            <a:pPr indent="-317500" lvl="0" marL="457200" rtl="0" algn="l">
              <a:lnSpc>
                <a:spcPct val="200000"/>
              </a:lnSpc>
              <a:spcBef>
                <a:spcPts val="0"/>
              </a:spcBef>
              <a:spcAft>
                <a:spcPts val="0"/>
              </a:spcAft>
              <a:buSzPts val="1400"/>
              <a:buChar char="●"/>
            </a:pPr>
            <a:r>
              <a:rPr lang="ko">
                <a:solidFill>
                  <a:srgbClr val="000000"/>
                </a:solidFill>
                <a:latin typeface="Arial"/>
                <a:ea typeface="Arial"/>
                <a:cs typeface="Arial"/>
                <a:sym typeface="Arial"/>
              </a:rPr>
              <a:t>Incorporating multiple sensing data into a system was not easy</a:t>
            </a:r>
            <a:endParaRPr/>
          </a:p>
        </p:txBody>
      </p:sp>
      <p:sp>
        <p:nvSpPr>
          <p:cNvPr id="1290" name="Google Shape;1290;p48"/>
          <p:cNvSpPr txBox="1"/>
          <p:nvPr>
            <p:ph type="title"/>
          </p:nvPr>
        </p:nvSpPr>
        <p:spPr>
          <a:xfrm>
            <a:off x="630000" y="445025"/>
            <a:ext cx="7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Reflections</a:t>
            </a:r>
            <a:endParaRPr>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49"/>
          <p:cNvSpPr txBox="1"/>
          <p:nvPr>
            <p:ph type="title"/>
          </p:nvPr>
        </p:nvSpPr>
        <p:spPr>
          <a:xfrm>
            <a:off x="630000" y="445025"/>
            <a:ext cx="781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Final Deliverable / Success Criteria</a:t>
            </a:r>
            <a:endParaRPr>
              <a:solidFill>
                <a:srgbClr val="666666"/>
              </a:solidFill>
            </a:endParaRPr>
          </a:p>
        </p:txBody>
      </p:sp>
      <p:sp>
        <p:nvSpPr>
          <p:cNvPr id="1296" name="Google Shape;1296;p49"/>
          <p:cNvSpPr txBox="1"/>
          <p:nvPr/>
        </p:nvSpPr>
        <p:spPr>
          <a:xfrm>
            <a:off x="772725" y="1247650"/>
            <a:ext cx="77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97" name="Google Shape;1297;p49"/>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ko"/>
              <a:t>Object Detection</a:t>
            </a:r>
            <a:endParaRPr b="1"/>
          </a:p>
          <a:p>
            <a:pPr indent="-317500" lvl="0" marL="457200" marR="0" rtl="0" algn="l">
              <a:lnSpc>
                <a:spcPct val="115000"/>
              </a:lnSpc>
              <a:spcBef>
                <a:spcPts val="0"/>
              </a:spcBef>
              <a:spcAft>
                <a:spcPts val="0"/>
              </a:spcAft>
              <a:buSzPts val="1400"/>
              <a:buChar char="-"/>
            </a:pPr>
            <a:r>
              <a:rPr lang="ko"/>
              <a:t>Detects objects well that are meant to be detected (e.g. flower, person, cars)</a:t>
            </a:r>
            <a:endParaRPr/>
          </a:p>
          <a:p>
            <a:pPr indent="-317500" lvl="0" marL="457200" marR="0" rtl="0" algn="l">
              <a:lnSpc>
                <a:spcPct val="115000"/>
              </a:lnSpc>
              <a:spcBef>
                <a:spcPts val="0"/>
              </a:spcBef>
              <a:spcAft>
                <a:spcPts val="0"/>
              </a:spcAft>
              <a:buSzPts val="1400"/>
              <a:buChar char="-"/>
            </a:pPr>
            <a:r>
              <a:rPr lang="ko"/>
              <a:t>Correctly classifies the current scene in the camera</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b="1" lang="ko"/>
              <a:t>Gamification</a:t>
            </a:r>
            <a:endParaRPr b="1"/>
          </a:p>
          <a:p>
            <a:pPr indent="-317500" lvl="0" marL="457200" marR="0" rtl="0" algn="l">
              <a:lnSpc>
                <a:spcPct val="115000"/>
              </a:lnSpc>
              <a:spcBef>
                <a:spcPts val="0"/>
              </a:spcBef>
              <a:spcAft>
                <a:spcPts val="0"/>
              </a:spcAft>
              <a:buSzPts val="1400"/>
              <a:buChar char="-"/>
            </a:pPr>
            <a:r>
              <a:rPr lang="ko"/>
              <a:t>Generate gamified i</a:t>
            </a:r>
            <a:r>
              <a:rPr lang="ko"/>
              <a:t>nteractions along with detection result</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b="1" lang="ko"/>
              <a:t>Course Recommendation </a:t>
            </a:r>
            <a:endParaRPr b="1"/>
          </a:p>
          <a:p>
            <a:pPr indent="-317500" lvl="0" marL="457200" marR="0" rtl="0" algn="l">
              <a:lnSpc>
                <a:spcPct val="115000"/>
              </a:lnSpc>
              <a:spcBef>
                <a:spcPts val="0"/>
              </a:spcBef>
              <a:spcAft>
                <a:spcPts val="0"/>
              </a:spcAft>
              <a:buSzPts val="1400"/>
              <a:buChar char="-"/>
            </a:pPr>
            <a:r>
              <a:rPr lang="ko"/>
              <a:t>Accurate tracking of the user’s current location</a:t>
            </a:r>
            <a:endParaRPr/>
          </a:p>
          <a:p>
            <a:pPr indent="-317500" lvl="0" marL="457200" marR="0" rtl="0" algn="l">
              <a:lnSpc>
                <a:spcPct val="115000"/>
              </a:lnSpc>
              <a:spcBef>
                <a:spcPts val="0"/>
              </a:spcBef>
              <a:spcAft>
                <a:spcPts val="0"/>
              </a:spcAft>
              <a:buSzPts val="1400"/>
              <a:buChar char="-"/>
            </a:pPr>
            <a:r>
              <a:rPr lang="ko"/>
              <a:t>Correct statistical feedback after completion of a course</a:t>
            </a:r>
            <a:endParaRPr/>
          </a:p>
          <a:p>
            <a:pPr indent="0" lvl="0" marL="457200" marR="0" rtl="0" algn="l">
              <a:spcBef>
                <a:spcPts val="0"/>
              </a:spcBef>
              <a:spcAft>
                <a:spcPts val="0"/>
              </a:spcAft>
              <a:buNone/>
            </a:pPr>
            <a:r>
              <a:t/>
            </a:r>
            <a:endParaRPr/>
          </a:p>
          <a:p>
            <a:pPr indent="0" lvl="0" marL="457200" rtl="0" algn="l">
              <a:spcBef>
                <a:spcPts val="0"/>
              </a:spcBef>
              <a:spcAft>
                <a:spcPts val="10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630000" y="445025"/>
            <a:ext cx="420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Table of contents</a:t>
            </a:r>
            <a:endParaRPr/>
          </a:p>
        </p:txBody>
      </p:sp>
      <p:grpSp>
        <p:nvGrpSpPr>
          <p:cNvPr id="351" name="Google Shape;351;p32"/>
          <p:cNvGrpSpPr/>
          <p:nvPr/>
        </p:nvGrpSpPr>
        <p:grpSpPr>
          <a:xfrm>
            <a:off x="7172488" y="540001"/>
            <a:ext cx="1833251" cy="4843181"/>
            <a:chOff x="5553225" y="310263"/>
            <a:chExt cx="806605" cy="2277215"/>
          </a:xfrm>
        </p:grpSpPr>
        <p:sp>
          <p:nvSpPr>
            <p:cNvPr id="352" name="Google Shape;352;p32"/>
            <p:cNvSpPr/>
            <p:nvPr/>
          </p:nvSpPr>
          <p:spPr>
            <a:xfrm>
              <a:off x="5553225" y="310263"/>
              <a:ext cx="806605" cy="1303210"/>
            </a:xfrm>
            <a:custGeom>
              <a:rect b="b" l="l" r="r" t="t"/>
              <a:pathLst>
                <a:path extrusionOk="0" h="37873" w="23441">
                  <a:moveTo>
                    <a:pt x="9651" y="0"/>
                  </a:moveTo>
                  <a:cubicBezTo>
                    <a:pt x="8361" y="0"/>
                    <a:pt x="7457" y="1298"/>
                    <a:pt x="6937" y="2467"/>
                  </a:cubicBezTo>
                  <a:cubicBezTo>
                    <a:pt x="4899" y="7069"/>
                    <a:pt x="4505" y="12231"/>
                    <a:pt x="5721" y="17096"/>
                  </a:cubicBezTo>
                  <a:cubicBezTo>
                    <a:pt x="5250" y="16850"/>
                    <a:pt x="4727" y="16719"/>
                    <a:pt x="4193" y="16719"/>
                  </a:cubicBezTo>
                  <a:cubicBezTo>
                    <a:pt x="3871" y="16719"/>
                    <a:pt x="3544" y="16767"/>
                    <a:pt x="3223" y="16866"/>
                  </a:cubicBezTo>
                  <a:cubicBezTo>
                    <a:pt x="1743" y="17392"/>
                    <a:pt x="724" y="18838"/>
                    <a:pt x="362" y="20384"/>
                  </a:cubicBezTo>
                  <a:cubicBezTo>
                    <a:pt x="1" y="21896"/>
                    <a:pt x="198" y="23540"/>
                    <a:pt x="494" y="25052"/>
                  </a:cubicBezTo>
                  <a:cubicBezTo>
                    <a:pt x="921" y="27254"/>
                    <a:pt x="1546" y="29424"/>
                    <a:pt x="2368" y="31495"/>
                  </a:cubicBezTo>
                  <a:cubicBezTo>
                    <a:pt x="3486" y="34388"/>
                    <a:pt x="5425" y="37511"/>
                    <a:pt x="8515" y="37840"/>
                  </a:cubicBezTo>
                  <a:cubicBezTo>
                    <a:pt x="8700" y="37862"/>
                    <a:pt x="8885" y="37873"/>
                    <a:pt x="9070" y="37873"/>
                  </a:cubicBezTo>
                  <a:cubicBezTo>
                    <a:pt x="10820" y="37873"/>
                    <a:pt x="12523" y="36920"/>
                    <a:pt x="13743" y="35670"/>
                  </a:cubicBezTo>
                  <a:cubicBezTo>
                    <a:pt x="15090" y="34257"/>
                    <a:pt x="16011" y="32482"/>
                    <a:pt x="16866" y="30739"/>
                  </a:cubicBezTo>
                  <a:lnTo>
                    <a:pt x="21435" y="21764"/>
                  </a:lnTo>
                  <a:cubicBezTo>
                    <a:pt x="22224" y="20153"/>
                    <a:pt x="23046" y="18510"/>
                    <a:pt x="23243" y="16734"/>
                  </a:cubicBezTo>
                  <a:cubicBezTo>
                    <a:pt x="23441" y="14959"/>
                    <a:pt x="22915" y="12987"/>
                    <a:pt x="21435" y="11935"/>
                  </a:cubicBezTo>
                  <a:cubicBezTo>
                    <a:pt x="20787" y="11503"/>
                    <a:pt x="20045" y="11293"/>
                    <a:pt x="19307" y="11293"/>
                  </a:cubicBezTo>
                  <a:cubicBezTo>
                    <a:pt x="18247" y="11293"/>
                    <a:pt x="17194" y="11726"/>
                    <a:pt x="16438" y="12559"/>
                  </a:cubicBezTo>
                  <a:cubicBezTo>
                    <a:pt x="16031" y="13014"/>
                    <a:pt x="15380" y="13592"/>
                    <a:pt x="14891" y="13592"/>
                  </a:cubicBezTo>
                  <a:cubicBezTo>
                    <a:pt x="14708" y="13592"/>
                    <a:pt x="14549" y="13512"/>
                    <a:pt x="14433" y="13315"/>
                  </a:cubicBezTo>
                  <a:cubicBezTo>
                    <a:pt x="14301" y="13085"/>
                    <a:pt x="14269" y="12822"/>
                    <a:pt x="14334" y="12592"/>
                  </a:cubicBezTo>
                  <a:cubicBezTo>
                    <a:pt x="14564" y="8976"/>
                    <a:pt x="13841" y="5393"/>
                    <a:pt x="12197" y="2204"/>
                  </a:cubicBezTo>
                  <a:cubicBezTo>
                    <a:pt x="11671" y="1152"/>
                    <a:pt x="10850" y="67"/>
                    <a:pt x="9699" y="1"/>
                  </a:cubicBezTo>
                  <a:cubicBezTo>
                    <a:pt x="9683" y="1"/>
                    <a:pt x="9667" y="0"/>
                    <a:pt x="96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5916351" y="824997"/>
              <a:ext cx="5712" cy="1762480"/>
            </a:xfrm>
            <a:custGeom>
              <a:rect b="b" l="l" r="r" t="t"/>
              <a:pathLst>
                <a:path extrusionOk="0" fill="none" h="51220" w="166">
                  <a:moveTo>
                    <a:pt x="165" y="0"/>
                  </a:moveTo>
                  <a:lnTo>
                    <a:pt x="1" y="51219"/>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5920893" y="927917"/>
              <a:ext cx="216095" cy="257972"/>
            </a:xfrm>
            <a:custGeom>
              <a:rect b="b" l="l" r="r" t="t"/>
              <a:pathLst>
                <a:path extrusionOk="0" fill="none" h="7497" w="6280">
                  <a:moveTo>
                    <a:pt x="6279" y="1"/>
                  </a:moveTo>
                  <a:lnTo>
                    <a:pt x="0" y="7496"/>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5735356" y="1249200"/>
              <a:ext cx="184438" cy="143696"/>
            </a:xfrm>
            <a:custGeom>
              <a:rect b="b" l="l" r="r" t="t"/>
              <a:pathLst>
                <a:path extrusionOk="0" fill="none" h="4176" w="5360">
                  <a:moveTo>
                    <a:pt x="5359" y="4175"/>
                  </a:moveTo>
                  <a:lnTo>
                    <a:pt x="1" y="0"/>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2"/>
          <p:cNvGrpSpPr/>
          <p:nvPr/>
        </p:nvGrpSpPr>
        <p:grpSpPr>
          <a:xfrm>
            <a:off x="480873" y="2344021"/>
            <a:ext cx="1162135" cy="2888503"/>
            <a:chOff x="686175" y="3321400"/>
            <a:chExt cx="862950" cy="2144875"/>
          </a:xfrm>
        </p:grpSpPr>
        <p:sp>
          <p:nvSpPr>
            <p:cNvPr id="357" name="Google Shape;357;p32"/>
            <p:cNvSpPr/>
            <p:nvPr/>
          </p:nvSpPr>
          <p:spPr>
            <a:xfrm>
              <a:off x="884650" y="3321400"/>
              <a:ext cx="137200" cy="184500"/>
            </a:xfrm>
            <a:custGeom>
              <a:rect b="b" l="l" r="r" t="t"/>
              <a:pathLst>
                <a:path extrusionOk="0" h="7380" w="5488">
                  <a:moveTo>
                    <a:pt x="2455" y="0"/>
                  </a:moveTo>
                  <a:cubicBezTo>
                    <a:pt x="2297" y="0"/>
                    <a:pt x="2138" y="22"/>
                    <a:pt x="1985" y="64"/>
                  </a:cubicBezTo>
                  <a:cubicBezTo>
                    <a:pt x="1790" y="142"/>
                    <a:pt x="1596" y="220"/>
                    <a:pt x="1440" y="337"/>
                  </a:cubicBezTo>
                  <a:cubicBezTo>
                    <a:pt x="1284" y="453"/>
                    <a:pt x="1129" y="609"/>
                    <a:pt x="1051" y="804"/>
                  </a:cubicBezTo>
                  <a:cubicBezTo>
                    <a:pt x="934" y="998"/>
                    <a:pt x="778" y="1154"/>
                    <a:pt x="584" y="1309"/>
                  </a:cubicBezTo>
                  <a:cubicBezTo>
                    <a:pt x="273" y="1621"/>
                    <a:pt x="39" y="2010"/>
                    <a:pt x="39" y="2477"/>
                  </a:cubicBezTo>
                  <a:cubicBezTo>
                    <a:pt x="0" y="3061"/>
                    <a:pt x="117" y="3683"/>
                    <a:pt x="312" y="4267"/>
                  </a:cubicBezTo>
                  <a:cubicBezTo>
                    <a:pt x="428" y="4578"/>
                    <a:pt x="545" y="4889"/>
                    <a:pt x="662" y="5162"/>
                  </a:cubicBezTo>
                  <a:cubicBezTo>
                    <a:pt x="1207" y="6213"/>
                    <a:pt x="2063" y="6991"/>
                    <a:pt x="3152" y="7380"/>
                  </a:cubicBezTo>
                  <a:lnTo>
                    <a:pt x="5448" y="4773"/>
                  </a:lnTo>
                  <a:cubicBezTo>
                    <a:pt x="5487" y="3566"/>
                    <a:pt x="5176" y="2360"/>
                    <a:pt x="4475" y="1348"/>
                  </a:cubicBezTo>
                  <a:cubicBezTo>
                    <a:pt x="4164" y="881"/>
                    <a:pt x="3775" y="492"/>
                    <a:pt x="3269" y="220"/>
                  </a:cubicBezTo>
                  <a:cubicBezTo>
                    <a:pt x="3019" y="70"/>
                    <a:pt x="2738" y="0"/>
                    <a:pt x="2455" y="0"/>
                  </a:cubicBezTo>
                  <a:close/>
                </a:path>
              </a:pathLst>
            </a:custGeom>
            <a:solidFill>
              <a:srgbClr val="ED57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943975" y="3633325"/>
              <a:ext cx="132350" cy="218575"/>
            </a:xfrm>
            <a:custGeom>
              <a:rect b="b" l="l" r="r" t="t"/>
              <a:pathLst>
                <a:path extrusionOk="0" h="8743" w="5294">
                  <a:moveTo>
                    <a:pt x="818" y="1"/>
                  </a:moveTo>
                  <a:cubicBezTo>
                    <a:pt x="662" y="40"/>
                    <a:pt x="546" y="195"/>
                    <a:pt x="546" y="390"/>
                  </a:cubicBezTo>
                  <a:cubicBezTo>
                    <a:pt x="546" y="584"/>
                    <a:pt x="546" y="740"/>
                    <a:pt x="624" y="935"/>
                  </a:cubicBezTo>
                  <a:cubicBezTo>
                    <a:pt x="1013" y="2335"/>
                    <a:pt x="818" y="3853"/>
                    <a:pt x="118" y="5137"/>
                  </a:cubicBezTo>
                  <a:cubicBezTo>
                    <a:pt x="40" y="5215"/>
                    <a:pt x="1" y="5371"/>
                    <a:pt x="40" y="5487"/>
                  </a:cubicBezTo>
                  <a:cubicBezTo>
                    <a:pt x="40" y="5565"/>
                    <a:pt x="118" y="5682"/>
                    <a:pt x="196" y="5760"/>
                  </a:cubicBezTo>
                  <a:cubicBezTo>
                    <a:pt x="1207" y="6888"/>
                    <a:pt x="2375" y="7822"/>
                    <a:pt x="3737" y="8523"/>
                  </a:cubicBezTo>
                  <a:cubicBezTo>
                    <a:pt x="3961" y="8672"/>
                    <a:pt x="4218" y="8742"/>
                    <a:pt x="4475" y="8742"/>
                  </a:cubicBezTo>
                  <a:cubicBezTo>
                    <a:pt x="4620" y="8742"/>
                    <a:pt x="4764" y="8720"/>
                    <a:pt x="4904" y="8678"/>
                  </a:cubicBezTo>
                  <a:cubicBezTo>
                    <a:pt x="5293" y="8484"/>
                    <a:pt x="4787" y="8445"/>
                    <a:pt x="4865" y="8095"/>
                  </a:cubicBezTo>
                  <a:cubicBezTo>
                    <a:pt x="4943" y="7744"/>
                    <a:pt x="4515" y="7667"/>
                    <a:pt x="4476" y="7277"/>
                  </a:cubicBezTo>
                  <a:cubicBezTo>
                    <a:pt x="4398" y="6811"/>
                    <a:pt x="4320" y="6344"/>
                    <a:pt x="4320" y="5838"/>
                  </a:cubicBezTo>
                  <a:cubicBezTo>
                    <a:pt x="4281" y="5176"/>
                    <a:pt x="4281" y="3036"/>
                    <a:pt x="4787" y="2530"/>
                  </a:cubicBezTo>
                  <a:lnTo>
                    <a:pt x="818" y="1"/>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933275" y="3462100"/>
              <a:ext cx="199475" cy="253950"/>
            </a:xfrm>
            <a:custGeom>
              <a:rect b="b" l="l" r="r" t="t"/>
              <a:pathLst>
                <a:path extrusionOk="0" h="10158" w="7979">
                  <a:moveTo>
                    <a:pt x="3698" y="1"/>
                  </a:moveTo>
                  <a:cubicBezTo>
                    <a:pt x="2452" y="40"/>
                    <a:pt x="1324" y="662"/>
                    <a:pt x="701" y="1674"/>
                  </a:cubicBezTo>
                  <a:cubicBezTo>
                    <a:pt x="390" y="2219"/>
                    <a:pt x="195" y="2803"/>
                    <a:pt x="157" y="3425"/>
                  </a:cubicBezTo>
                  <a:cubicBezTo>
                    <a:pt x="40" y="3970"/>
                    <a:pt x="1" y="4515"/>
                    <a:pt x="40" y="5021"/>
                  </a:cubicBezTo>
                  <a:cubicBezTo>
                    <a:pt x="157" y="6149"/>
                    <a:pt x="662" y="7161"/>
                    <a:pt x="1441" y="7939"/>
                  </a:cubicBezTo>
                  <a:cubicBezTo>
                    <a:pt x="2180" y="8756"/>
                    <a:pt x="3114" y="9379"/>
                    <a:pt x="4087" y="9846"/>
                  </a:cubicBezTo>
                  <a:cubicBezTo>
                    <a:pt x="4398" y="10002"/>
                    <a:pt x="4748" y="10079"/>
                    <a:pt x="5060" y="10157"/>
                  </a:cubicBezTo>
                  <a:cubicBezTo>
                    <a:pt x="5527" y="10157"/>
                    <a:pt x="5721" y="9924"/>
                    <a:pt x="6033" y="9613"/>
                  </a:cubicBezTo>
                  <a:cubicBezTo>
                    <a:pt x="6966" y="8795"/>
                    <a:pt x="7550" y="7667"/>
                    <a:pt x="7667" y="6461"/>
                  </a:cubicBezTo>
                  <a:cubicBezTo>
                    <a:pt x="7667" y="6032"/>
                    <a:pt x="7589" y="5682"/>
                    <a:pt x="7628" y="5215"/>
                  </a:cubicBezTo>
                  <a:cubicBezTo>
                    <a:pt x="7667" y="4787"/>
                    <a:pt x="7823" y="4359"/>
                    <a:pt x="7861" y="3892"/>
                  </a:cubicBezTo>
                  <a:cubicBezTo>
                    <a:pt x="7978" y="2880"/>
                    <a:pt x="7628" y="1869"/>
                    <a:pt x="6928" y="1129"/>
                  </a:cubicBezTo>
                  <a:lnTo>
                    <a:pt x="7005" y="1129"/>
                  </a:lnTo>
                  <a:cubicBezTo>
                    <a:pt x="6033" y="429"/>
                    <a:pt x="4865" y="40"/>
                    <a:pt x="3698"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1052950" y="3666400"/>
              <a:ext cx="41850" cy="11425"/>
            </a:xfrm>
            <a:custGeom>
              <a:rect b="b" l="l" r="r" t="t"/>
              <a:pathLst>
                <a:path extrusionOk="0" h="457" w="1674">
                  <a:moveTo>
                    <a:pt x="0" y="1"/>
                  </a:moveTo>
                  <a:cubicBezTo>
                    <a:pt x="213" y="298"/>
                    <a:pt x="553" y="456"/>
                    <a:pt x="894" y="456"/>
                  </a:cubicBezTo>
                  <a:cubicBezTo>
                    <a:pt x="1177" y="456"/>
                    <a:pt x="1462" y="347"/>
                    <a:pt x="1674" y="117"/>
                  </a:cubicBezTo>
                  <a:lnTo>
                    <a:pt x="0" y="1"/>
                  </a:ln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1021200" y="3563500"/>
              <a:ext cx="36500" cy="9800"/>
            </a:xfrm>
            <a:custGeom>
              <a:rect b="b" l="l" r="r" t="t"/>
              <a:pathLst>
                <a:path extrusionOk="0" h="392" w="1460">
                  <a:moveTo>
                    <a:pt x="834" y="0"/>
                  </a:moveTo>
                  <a:cubicBezTo>
                    <a:pt x="558" y="0"/>
                    <a:pt x="291" y="99"/>
                    <a:pt x="64" y="303"/>
                  </a:cubicBezTo>
                  <a:cubicBezTo>
                    <a:pt x="1" y="335"/>
                    <a:pt x="40" y="392"/>
                    <a:pt x="98" y="392"/>
                  </a:cubicBezTo>
                  <a:cubicBezTo>
                    <a:pt x="112" y="392"/>
                    <a:pt x="127" y="388"/>
                    <a:pt x="142" y="381"/>
                  </a:cubicBezTo>
                  <a:cubicBezTo>
                    <a:pt x="360" y="211"/>
                    <a:pt x="623" y="117"/>
                    <a:pt x="885" y="117"/>
                  </a:cubicBezTo>
                  <a:cubicBezTo>
                    <a:pt x="1043" y="117"/>
                    <a:pt x="1201" y="152"/>
                    <a:pt x="1348" y="225"/>
                  </a:cubicBezTo>
                  <a:cubicBezTo>
                    <a:pt x="1359" y="231"/>
                    <a:pt x="1370" y="233"/>
                    <a:pt x="1379" y="233"/>
                  </a:cubicBezTo>
                  <a:cubicBezTo>
                    <a:pt x="1435" y="233"/>
                    <a:pt x="1459" y="148"/>
                    <a:pt x="1426" y="148"/>
                  </a:cubicBezTo>
                  <a:cubicBezTo>
                    <a:pt x="1232" y="50"/>
                    <a:pt x="1030" y="0"/>
                    <a:pt x="834"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1100650" y="3568500"/>
              <a:ext cx="22175" cy="9650"/>
            </a:xfrm>
            <a:custGeom>
              <a:rect b="b" l="l" r="r" t="t"/>
              <a:pathLst>
                <a:path extrusionOk="0" h="386" w="887">
                  <a:moveTo>
                    <a:pt x="255" y="1"/>
                  </a:moveTo>
                  <a:cubicBezTo>
                    <a:pt x="195" y="1"/>
                    <a:pt x="135" y="9"/>
                    <a:pt x="77" y="25"/>
                  </a:cubicBezTo>
                  <a:cubicBezTo>
                    <a:pt x="8" y="25"/>
                    <a:pt x="0" y="148"/>
                    <a:pt x="81" y="148"/>
                  </a:cubicBezTo>
                  <a:cubicBezTo>
                    <a:pt x="91" y="148"/>
                    <a:pt x="103" y="146"/>
                    <a:pt x="116" y="142"/>
                  </a:cubicBezTo>
                  <a:cubicBezTo>
                    <a:pt x="155" y="136"/>
                    <a:pt x="194" y="132"/>
                    <a:pt x="232" y="132"/>
                  </a:cubicBezTo>
                  <a:cubicBezTo>
                    <a:pt x="426" y="132"/>
                    <a:pt x="615" y="213"/>
                    <a:pt x="777" y="376"/>
                  </a:cubicBezTo>
                  <a:cubicBezTo>
                    <a:pt x="784" y="383"/>
                    <a:pt x="793" y="386"/>
                    <a:pt x="802" y="386"/>
                  </a:cubicBezTo>
                  <a:cubicBezTo>
                    <a:pt x="841" y="386"/>
                    <a:pt x="887" y="322"/>
                    <a:pt x="855" y="259"/>
                  </a:cubicBezTo>
                  <a:cubicBezTo>
                    <a:pt x="702" y="106"/>
                    <a:pt x="477" y="1"/>
                    <a:pt x="255" y="1"/>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074350" y="3612900"/>
              <a:ext cx="20450" cy="33825"/>
            </a:xfrm>
            <a:custGeom>
              <a:rect b="b" l="l" r="r" t="t"/>
              <a:pathLst>
                <a:path extrusionOk="0" h="1353" w="818">
                  <a:moveTo>
                    <a:pt x="545" y="0"/>
                  </a:moveTo>
                  <a:cubicBezTo>
                    <a:pt x="195" y="312"/>
                    <a:pt x="0" y="740"/>
                    <a:pt x="39" y="1207"/>
                  </a:cubicBezTo>
                  <a:cubicBezTo>
                    <a:pt x="39" y="1246"/>
                    <a:pt x="78" y="1285"/>
                    <a:pt x="117" y="1285"/>
                  </a:cubicBezTo>
                  <a:cubicBezTo>
                    <a:pt x="156" y="1324"/>
                    <a:pt x="195" y="1324"/>
                    <a:pt x="234" y="1324"/>
                  </a:cubicBezTo>
                  <a:cubicBezTo>
                    <a:pt x="292" y="1343"/>
                    <a:pt x="351" y="1353"/>
                    <a:pt x="409" y="1353"/>
                  </a:cubicBezTo>
                  <a:cubicBezTo>
                    <a:pt x="467" y="1353"/>
                    <a:pt x="526" y="1343"/>
                    <a:pt x="584" y="1324"/>
                  </a:cubicBezTo>
                  <a:cubicBezTo>
                    <a:pt x="701" y="1324"/>
                    <a:pt x="779" y="1207"/>
                    <a:pt x="818" y="1090"/>
                  </a:cubicBezTo>
                  <a:cubicBezTo>
                    <a:pt x="818" y="973"/>
                    <a:pt x="701" y="857"/>
                    <a:pt x="623" y="701"/>
                  </a:cubicBezTo>
                  <a:cubicBezTo>
                    <a:pt x="467" y="506"/>
                    <a:pt x="467" y="234"/>
                    <a:pt x="545" y="0"/>
                  </a:cubicBezTo>
                  <a:close/>
                </a:path>
              </a:pathLst>
            </a:custGeom>
            <a:solidFill>
              <a:srgbClr val="FCA7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989700" y="3617775"/>
              <a:ext cx="39925" cy="33200"/>
            </a:xfrm>
            <a:custGeom>
              <a:rect b="b" l="l" r="r" t="t"/>
              <a:pathLst>
                <a:path extrusionOk="0" h="1328" w="1597">
                  <a:moveTo>
                    <a:pt x="701" y="0"/>
                  </a:moveTo>
                  <a:cubicBezTo>
                    <a:pt x="312" y="0"/>
                    <a:pt x="1" y="272"/>
                    <a:pt x="40" y="662"/>
                  </a:cubicBezTo>
                  <a:cubicBezTo>
                    <a:pt x="40" y="1057"/>
                    <a:pt x="362" y="1328"/>
                    <a:pt x="702" y="1328"/>
                  </a:cubicBezTo>
                  <a:cubicBezTo>
                    <a:pt x="864" y="1328"/>
                    <a:pt x="1030" y="1266"/>
                    <a:pt x="1168" y="1129"/>
                  </a:cubicBezTo>
                  <a:cubicBezTo>
                    <a:pt x="1596" y="700"/>
                    <a:pt x="1285" y="0"/>
                    <a:pt x="701"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1035425" y="3592475"/>
              <a:ext cx="5875" cy="8775"/>
            </a:xfrm>
            <a:custGeom>
              <a:rect b="b" l="l" r="r" t="t"/>
              <a:pathLst>
                <a:path extrusionOk="0" h="351" w="235">
                  <a:moveTo>
                    <a:pt x="118" y="0"/>
                  </a:moveTo>
                  <a:cubicBezTo>
                    <a:pt x="40" y="0"/>
                    <a:pt x="1" y="78"/>
                    <a:pt x="1" y="195"/>
                  </a:cubicBezTo>
                  <a:cubicBezTo>
                    <a:pt x="1" y="273"/>
                    <a:pt x="40" y="350"/>
                    <a:pt x="118" y="350"/>
                  </a:cubicBezTo>
                  <a:cubicBezTo>
                    <a:pt x="195" y="350"/>
                    <a:pt x="234" y="273"/>
                    <a:pt x="234" y="195"/>
                  </a:cubicBezTo>
                  <a:cubicBezTo>
                    <a:pt x="234" y="78"/>
                    <a:pt x="195" y="0"/>
                    <a:pt x="118"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1104500" y="3594425"/>
              <a:ext cx="6850" cy="8775"/>
            </a:xfrm>
            <a:custGeom>
              <a:rect b="b" l="l" r="r" t="t"/>
              <a:pathLst>
                <a:path extrusionOk="0" h="351" w="274">
                  <a:moveTo>
                    <a:pt x="117" y="0"/>
                  </a:moveTo>
                  <a:cubicBezTo>
                    <a:pt x="40" y="0"/>
                    <a:pt x="1" y="78"/>
                    <a:pt x="1" y="156"/>
                  </a:cubicBezTo>
                  <a:cubicBezTo>
                    <a:pt x="1" y="272"/>
                    <a:pt x="40" y="350"/>
                    <a:pt x="117" y="350"/>
                  </a:cubicBezTo>
                  <a:cubicBezTo>
                    <a:pt x="195" y="350"/>
                    <a:pt x="273" y="272"/>
                    <a:pt x="273" y="156"/>
                  </a:cubicBezTo>
                  <a:cubicBezTo>
                    <a:pt x="273" y="78"/>
                    <a:pt x="195" y="0"/>
                    <a:pt x="117"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907025" y="3427425"/>
              <a:ext cx="234475" cy="237875"/>
            </a:xfrm>
            <a:custGeom>
              <a:rect b="b" l="l" r="r" t="t"/>
              <a:pathLst>
                <a:path extrusionOk="0" h="9515" w="9379">
                  <a:moveTo>
                    <a:pt x="4704" y="0"/>
                  </a:moveTo>
                  <a:cubicBezTo>
                    <a:pt x="4532" y="0"/>
                    <a:pt x="4364" y="10"/>
                    <a:pt x="4203" y="26"/>
                  </a:cubicBezTo>
                  <a:cubicBezTo>
                    <a:pt x="3658" y="26"/>
                    <a:pt x="3152" y="143"/>
                    <a:pt x="2646" y="298"/>
                  </a:cubicBezTo>
                  <a:cubicBezTo>
                    <a:pt x="2374" y="454"/>
                    <a:pt x="2102" y="687"/>
                    <a:pt x="1868" y="921"/>
                  </a:cubicBezTo>
                  <a:cubicBezTo>
                    <a:pt x="1440" y="1349"/>
                    <a:pt x="1090" y="1816"/>
                    <a:pt x="817" y="2322"/>
                  </a:cubicBezTo>
                  <a:cubicBezTo>
                    <a:pt x="234" y="3334"/>
                    <a:pt x="0" y="4501"/>
                    <a:pt x="195" y="5629"/>
                  </a:cubicBezTo>
                  <a:cubicBezTo>
                    <a:pt x="584" y="7069"/>
                    <a:pt x="1284" y="8353"/>
                    <a:pt x="2257" y="9482"/>
                  </a:cubicBezTo>
                  <a:cubicBezTo>
                    <a:pt x="2269" y="9505"/>
                    <a:pt x="2283" y="9514"/>
                    <a:pt x="2299" y="9514"/>
                  </a:cubicBezTo>
                  <a:cubicBezTo>
                    <a:pt x="2335" y="9514"/>
                    <a:pt x="2374" y="9459"/>
                    <a:pt x="2374" y="9404"/>
                  </a:cubicBezTo>
                  <a:cubicBezTo>
                    <a:pt x="2102" y="8509"/>
                    <a:pt x="2257" y="8120"/>
                    <a:pt x="1790" y="7186"/>
                  </a:cubicBezTo>
                  <a:cubicBezTo>
                    <a:pt x="1674" y="6719"/>
                    <a:pt x="1790" y="6252"/>
                    <a:pt x="2063" y="5863"/>
                  </a:cubicBezTo>
                  <a:cubicBezTo>
                    <a:pt x="2132" y="5808"/>
                    <a:pt x="2210" y="5782"/>
                    <a:pt x="2287" y="5782"/>
                  </a:cubicBezTo>
                  <a:cubicBezTo>
                    <a:pt x="2426" y="5782"/>
                    <a:pt x="2557" y="5868"/>
                    <a:pt x="2607" y="6019"/>
                  </a:cubicBezTo>
                  <a:cubicBezTo>
                    <a:pt x="2685" y="6213"/>
                    <a:pt x="2685" y="6447"/>
                    <a:pt x="2685" y="6641"/>
                  </a:cubicBezTo>
                  <a:cubicBezTo>
                    <a:pt x="2685" y="7264"/>
                    <a:pt x="2841" y="7848"/>
                    <a:pt x="3191" y="8392"/>
                  </a:cubicBezTo>
                  <a:cubicBezTo>
                    <a:pt x="3113" y="7575"/>
                    <a:pt x="3074" y="6680"/>
                    <a:pt x="3502" y="5980"/>
                  </a:cubicBezTo>
                  <a:cubicBezTo>
                    <a:pt x="3969" y="5162"/>
                    <a:pt x="4981" y="4696"/>
                    <a:pt x="5370" y="3800"/>
                  </a:cubicBezTo>
                  <a:cubicBezTo>
                    <a:pt x="5876" y="3917"/>
                    <a:pt x="5915" y="4812"/>
                    <a:pt x="6460" y="4929"/>
                  </a:cubicBezTo>
                  <a:cubicBezTo>
                    <a:pt x="6502" y="4943"/>
                    <a:pt x="6545" y="4949"/>
                    <a:pt x="6589" y="4949"/>
                  </a:cubicBezTo>
                  <a:cubicBezTo>
                    <a:pt x="6788" y="4949"/>
                    <a:pt x="6994" y="4816"/>
                    <a:pt x="7121" y="4657"/>
                  </a:cubicBezTo>
                  <a:cubicBezTo>
                    <a:pt x="7238" y="4423"/>
                    <a:pt x="7277" y="4151"/>
                    <a:pt x="7238" y="3878"/>
                  </a:cubicBezTo>
                  <a:cubicBezTo>
                    <a:pt x="7394" y="3878"/>
                    <a:pt x="7549" y="4034"/>
                    <a:pt x="7588" y="4151"/>
                  </a:cubicBezTo>
                  <a:cubicBezTo>
                    <a:pt x="7627" y="4345"/>
                    <a:pt x="7705" y="4501"/>
                    <a:pt x="7744" y="4657"/>
                  </a:cubicBezTo>
                  <a:cubicBezTo>
                    <a:pt x="7861" y="4890"/>
                    <a:pt x="8055" y="5085"/>
                    <a:pt x="8289" y="5201"/>
                  </a:cubicBezTo>
                  <a:cubicBezTo>
                    <a:pt x="8483" y="5279"/>
                    <a:pt x="8911" y="5474"/>
                    <a:pt x="9106" y="5552"/>
                  </a:cubicBezTo>
                  <a:cubicBezTo>
                    <a:pt x="9378" y="4696"/>
                    <a:pt x="9262" y="3723"/>
                    <a:pt x="8717" y="2983"/>
                  </a:cubicBezTo>
                  <a:cubicBezTo>
                    <a:pt x="8367" y="2244"/>
                    <a:pt x="7900" y="1621"/>
                    <a:pt x="7277" y="1154"/>
                  </a:cubicBezTo>
                  <a:cubicBezTo>
                    <a:pt x="6810" y="571"/>
                    <a:pt x="6149" y="220"/>
                    <a:pt x="5448" y="65"/>
                  </a:cubicBezTo>
                  <a:cubicBezTo>
                    <a:pt x="5197" y="19"/>
                    <a:pt x="4947" y="0"/>
                    <a:pt x="4704"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876850" y="3732550"/>
              <a:ext cx="256875" cy="636350"/>
            </a:xfrm>
            <a:custGeom>
              <a:rect b="b" l="l" r="r" t="t"/>
              <a:pathLst>
                <a:path extrusionOk="0" h="25454" w="10275">
                  <a:moveTo>
                    <a:pt x="3309" y="1"/>
                  </a:moveTo>
                  <a:cubicBezTo>
                    <a:pt x="740" y="3270"/>
                    <a:pt x="1" y="7706"/>
                    <a:pt x="79" y="11908"/>
                  </a:cubicBezTo>
                  <a:cubicBezTo>
                    <a:pt x="195" y="16072"/>
                    <a:pt x="1013" y="20236"/>
                    <a:pt x="1168" y="24439"/>
                  </a:cubicBezTo>
                  <a:cubicBezTo>
                    <a:pt x="1168" y="24555"/>
                    <a:pt x="1207" y="24672"/>
                    <a:pt x="1246" y="24789"/>
                  </a:cubicBezTo>
                  <a:cubicBezTo>
                    <a:pt x="1363" y="24867"/>
                    <a:pt x="1519" y="24906"/>
                    <a:pt x="1635" y="24906"/>
                  </a:cubicBezTo>
                  <a:cubicBezTo>
                    <a:pt x="4735" y="25127"/>
                    <a:pt x="6785" y="25453"/>
                    <a:pt x="9776" y="25453"/>
                  </a:cubicBezTo>
                  <a:cubicBezTo>
                    <a:pt x="9939" y="25453"/>
                    <a:pt x="10105" y="25452"/>
                    <a:pt x="10274" y="25450"/>
                  </a:cubicBezTo>
                  <a:cubicBezTo>
                    <a:pt x="9807" y="21948"/>
                    <a:pt x="8990" y="18290"/>
                    <a:pt x="9651" y="14827"/>
                  </a:cubicBezTo>
                  <a:cubicBezTo>
                    <a:pt x="9807" y="14049"/>
                    <a:pt x="9574" y="13504"/>
                    <a:pt x="9535" y="12687"/>
                  </a:cubicBezTo>
                  <a:cubicBezTo>
                    <a:pt x="9496" y="11675"/>
                    <a:pt x="9885" y="10702"/>
                    <a:pt x="9885" y="9690"/>
                  </a:cubicBezTo>
                  <a:cubicBezTo>
                    <a:pt x="9885" y="7900"/>
                    <a:pt x="9418" y="7161"/>
                    <a:pt x="8562" y="5371"/>
                  </a:cubicBezTo>
                  <a:cubicBezTo>
                    <a:pt x="8406" y="5021"/>
                    <a:pt x="7550" y="3620"/>
                    <a:pt x="7433" y="3270"/>
                  </a:cubicBezTo>
                  <a:cubicBezTo>
                    <a:pt x="7161" y="2647"/>
                    <a:pt x="7161" y="2024"/>
                    <a:pt x="6499" y="1791"/>
                  </a:cubicBezTo>
                  <a:cubicBezTo>
                    <a:pt x="5527" y="1557"/>
                    <a:pt x="4671" y="1052"/>
                    <a:pt x="3970" y="390"/>
                  </a:cubicBezTo>
                  <a:lnTo>
                    <a:pt x="3970" y="351"/>
                  </a:lnTo>
                  <a:cubicBezTo>
                    <a:pt x="3814" y="156"/>
                    <a:pt x="3581" y="1"/>
                    <a:pt x="3309" y="1"/>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1162875" y="4053600"/>
              <a:ext cx="107050" cy="109375"/>
            </a:xfrm>
            <a:custGeom>
              <a:rect b="b" l="l" r="r" t="t"/>
              <a:pathLst>
                <a:path extrusionOk="0" h="4375" w="4282">
                  <a:moveTo>
                    <a:pt x="1674" y="0"/>
                  </a:moveTo>
                  <a:cubicBezTo>
                    <a:pt x="1596" y="0"/>
                    <a:pt x="1518" y="39"/>
                    <a:pt x="1440" y="117"/>
                  </a:cubicBezTo>
                  <a:cubicBezTo>
                    <a:pt x="740" y="818"/>
                    <a:pt x="857" y="2180"/>
                    <a:pt x="1" y="2685"/>
                  </a:cubicBezTo>
                  <a:lnTo>
                    <a:pt x="818" y="4359"/>
                  </a:lnTo>
                  <a:cubicBezTo>
                    <a:pt x="901" y="4369"/>
                    <a:pt x="983" y="4375"/>
                    <a:pt x="1064" y="4375"/>
                  </a:cubicBezTo>
                  <a:cubicBezTo>
                    <a:pt x="1863" y="4375"/>
                    <a:pt x="2595" y="3880"/>
                    <a:pt x="3230" y="3386"/>
                  </a:cubicBezTo>
                  <a:cubicBezTo>
                    <a:pt x="3931" y="3113"/>
                    <a:pt x="4281" y="2374"/>
                    <a:pt x="4048" y="1674"/>
                  </a:cubicBezTo>
                  <a:lnTo>
                    <a:pt x="3931" y="740"/>
                  </a:lnTo>
                  <a:cubicBezTo>
                    <a:pt x="3894" y="481"/>
                    <a:pt x="3787" y="153"/>
                    <a:pt x="3544" y="153"/>
                  </a:cubicBezTo>
                  <a:cubicBezTo>
                    <a:pt x="3530" y="153"/>
                    <a:pt x="3517" y="154"/>
                    <a:pt x="3503" y="156"/>
                  </a:cubicBezTo>
                  <a:cubicBezTo>
                    <a:pt x="3386" y="195"/>
                    <a:pt x="3269" y="273"/>
                    <a:pt x="3191" y="389"/>
                  </a:cubicBezTo>
                  <a:lnTo>
                    <a:pt x="2647" y="1090"/>
                  </a:lnTo>
                  <a:cubicBezTo>
                    <a:pt x="2540" y="1232"/>
                    <a:pt x="2434" y="1406"/>
                    <a:pt x="2239" y="1406"/>
                  </a:cubicBezTo>
                  <a:cubicBezTo>
                    <a:pt x="2220" y="1406"/>
                    <a:pt x="2200" y="1405"/>
                    <a:pt x="2180" y="1401"/>
                  </a:cubicBezTo>
                  <a:cubicBezTo>
                    <a:pt x="1907" y="1362"/>
                    <a:pt x="1868" y="1012"/>
                    <a:pt x="1907" y="779"/>
                  </a:cubicBezTo>
                  <a:cubicBezTo>
                    <a:pt x="1946" y="506"/>
                    <a:pt x="1985" y="195"/>
                    <a:pt x="1752" y="39"/>
                  </a:cubicBezTo>
                  <a:cubicBezTo>
                    <a:pt x="1752" y="0"/>
                    <a:pt x="1713" y="0"/>
                    <a:pt x="1674" y="0"/>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713425" y="4372700"/>
              <a:ext cx="344400" cy="993200"/>
            </a:xfrm>
            <a:custGeom>
              <a:rect b="b" l="l" r="r" t="t"/>
              <a:pathLst>
                <a:path extrusionOk="0" h="39728" w="13776">
                  <a:moveTo>
                    <a:pt x="5332" y="0"/>
                  </a:moveTo>
                  <a:lnTo>
                    <a:pt x="5409" y="16071"/>
                  </a:lnTo>
                  <a:cubicBezTo>
                    <a:pt x="5448" y="17083"/>
                    <a:pt x="5409" y="18134"/>
                    <a:pt x="5254" y="19146"/>
                  </a:cubicBezTo>
                  <a:cubicBezTo>
                    <a:pt x="4942" y="21052"/>
                    <a:pt x="3970" y="22803"/>
                    <a:pt x="3269" y="24632"/>
                  </a:cubicBezTo>
                  <a:cubicBezTo>
                    <a:pt x="2491" y="26539"/>
                    <a:pt x="2024" y="28563"/>
                    <a:pt x="1829" y="30586"/>
                  </a:cubicBezTo>
                  <a:cubicBezTo>
                    <a:pt x="1596" y="33116"/>
                    <a:pt x="1440" y="36190"/>
                    <a:pt x="0" y="38291"/>
                  </a:cubicBezTo>
                  <a:cubicBezTo>
                    <a:pt x="0" y="39530"/>
                    <a:pt x="1153" y="39728"/>
                    <a:pt x="2342" y="39728"/>
                  </a:cubicBezTo>
                  <a:cubicBezTo>
                    <a:pt x="2897" y="39728"/>
                    <a:pt x="3460" y="39685"/>
                    <a:pt x="3917" y="39685"/>
                  </a:cubicBezTo>
                  <a:cubicBezTo>
                    <a:pt x="4018" y="39685"/>
                    <a:pt x="4114" y="39687"/>
                    <a:pt x="4203" y="39692"/>
                  </a:cubicBezTo>
                  <a:cubicBezTo>
                    <a:pt x="3736" y="38252"/>
                    <a:pt x="6343" y="28368"/>
                    <a:pt x="8756" y="23076"/>
                  </a:cubicBezTo>
                  <a:cubicBezTo>
                    <a:pt x="9184" y="22220"/>
                    <a:pt x="9495" y="21325"/>
                    <a:pt x="9690" y="20430"/>
                  </a:cubicBezTo>
                  <a:cubicBezTo>
                    <a:pt x="9768" y="19807"/>
                    <a:pt x="9807" y="19184"/>
                    <a:pt x="9807" y="18601"/>
                  </a:cubicBezTo>
                  <a:cubicBezTo>
                    <a:pt x="9884" y="17433"/>
                    <a:pt x="10079" y="16305"/>
                    <a:pt x="10390" y="15176"/>
                  </a:cubicBezTo>
                  <a:lnTo>
                    <a:pt x="13776" y="428"/>
                  </a:lnTo>
                  <a:lnTo>
                    <a:pt x="5332" y="0"/>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686175" y="5321200"/>
              <a:ext cx="260750" cy="145075"/>
            </a:xfrm>
            <a:custGeom>
              <a:rect b="b" l="l" r="r" t="t"/>
              <a:pathLst>
                <a:path extrusionOk="0" h="5803" w="10430">
                  <a:moveTo>
                    <a:pt x="1363" y="1"/>
                  </a:moveTo>
                  <a:cubicBezTo>
                    <a:pt x="507" y="740"/>
                    <a:pt x="1" y="1830"/>
                    <a:pt x="40" y="2997"/>
                  </a:cubicBezTo>
                  <a:cubicBezTo>
                    <a:pt x="40" y="3075"/>
                    <a:pt x="1" y="3192"/>
                    <a:pt x="40" y="3231"/>
                  </a:cubicBezTo>
                  <a:cubicBezTo>
                    <a:pt x="79" y="3308"/>
                    <a:pt x="118" y="3347"/>
                    <a:pt x="156" y="3347"/>
                  </a:cubicBezTo>
                  <a:cubicBezTo>
                    <a:pt x="935" y="3853"/>
                    <a:pt x="1752" y="4242"/>
                    <a:pt x="2569" y="4554"/>
                  </a:cubicBezTo>
                  <a:cubicBezTo>
                    <a:pt x="3075" y="4709"/>
                    <a:pt x="3581" y="4826"/>
                    <a:pt x="4087" y="4904"/>
                  </a:cubicBezTo>
                  <a:lnTo>
                    <a:pt x="8484" y="5721"/>
                  </a:lnTo>
                  <a:cubicBezTo>
                    <a:pt x="8700" y="5769"/>
                    <a:pt x="8917" y="5802"/>
                    <a:pt x="9133" y="5802"/>
                  </a:cubicBezTo>
                  <a:cubicBezTo>
                    <a:pt x="9267" y="5802"/>
                    <a:pt x="9401" y="5790"/>
                    <a:pt x="9535" y="5760"/>
                  </a:cubicBezTo>
                  <a:cubicBezTo>
                    <a:pt x="9885" y="5682"/>
                    <a:pt x="10196" y="5410"/>
                    <a:pt x="10274" y="5021"/>
                  </a:cubicBezTo>
                  <a:cubicBezTo>
                    <a:pt x="10430" y="4593"/>
                    <a:pt x="10274" y="4087"/>
                    <a:pt x="9963" y="3775"/>
                  </a:cubicBezTo>
                  <a:cubicBezTo>
                    <a:pt x="9535" y="3542"/>
                    <a:pt x="9107" y="3347"/>
                    <a:pt x="8679" y="3231"/>
                  </a:cubicBezTo>
                  <a:cubicBezTo>
                    <a:pt x="7433" y="2842"/>
                    <a:pt x="6344" y="2141"/>
                    <a:pt x="5527" y="1129"/>
                  </a:cubicBezTo>
                  <a:cubicBezTo>
                    <a:pt x="5449" y="1051"/>
                    <a:pt x="5410" y="935"/>
                    <a:pt x="5293" y="935"/>
                  </a:cubicBezTo>
                  <a:cubicBezTo>
                    <a:pt x="5270" y="923"/>
                    <a:pt x="5244" y="919"/>
                    <a:pt x="5217" y="919"/>
                  </a:cubicBezTo>
                  <a:cubicBezTo>
                    <a:pt x="5150" y="919"/>
                    <a:pt x="5076" y="946"/>
                    <a:pt x="5021" y="974"/>
                  </a:cubicBezTo>
                  <a:cubicBezTo>
                    <a:pt x="4539" y="1263"/>
                    <a:pt x="3997" y="1403"/>
                    <a:pt x="3451" y="1403"/>
                  </a:cubicBezTo>
                  <a:cubicBezTo>
                    <a:pt x="3116" y="1403"/>
                    <a:pt x="2778" y="1350"/>
                    <a:pt x="2452" y="1246"/>
                  </a:cubicBezTo>
                  <a:cubicBezTo>
                    <a:pt x="1869" y="1051"/>
                    <a:pt x="1441" y="585"/>
                    <a:pt x="1363" y="1"/>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850875" y="5383975"/>
              <a:ext cx="13650" cy="18250"/>
            </a:xfrm>
            <a:custGeom>
              <a:rect b="b" l="l" r="r" t="t"/>
              <a:pathLst>
                <a:path extrusionOk="0" h="730" w="546">
                  <a:moveTo>
                    <a:pt x="419" y="0"/>
                  </a:moveTo>
                  <a:cubicBezTo>
                    <a:pt x="386" y="0"/>
                    <a:pt x="353" y="17"/>
                    <a:pt x="339" y="58"/>
                  </a:cubicBezTo>
                  <a:lnTo>
                    <a:pt x="28" y="564"/>
                  </a:lnTo>
                  <a:cubicBezTo>
                    <a:pt x="1" y="647"/>
                    <a:pt x="70" y="729"/>
                    <a:pt x="141" y="729"/>
                  </a:cubicBezTo>
                  <a:cubicBezTo>
                    <a:pt x="170" y="729"/>
                    <a:pt x="200" y="715"/>
                    <a:pt x="223" y="681"/>
                  </a:cubicBezTo>
                  <a:lnTo>
                    <a:pt x="495" y="136"/>
                  </a:lnTo>
                  <a:cubicBezTo>
                    <a:pt x="546" y="60"/>
                    <a:pt x="481" y="0"/>
                    <a:pt x="419"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829850" y="5373300"/>
              <a:ext cx="19325" cy="15700"/>
            </a:xfrm>
            <a:custGeom>
              <a:rect b="b" l="l" r="r" t="t"/>
              <a:pathLst>
                <a:path extrusionOk="0" h="628" w="773">
                  <a:moveTo>
                    <a:pt x="613" y="0"/>
                  </a:moveTo>
                  <a:cubicBezTo>
                    <a:pt x="596" y="0"/>
                    <a:pt x="577" y="6"/>
                    <a:pt x="558" y="18"/>
                  </a:cubicBezTo>
                  <a:cubicBezTo>
                    <a:pt x="402" y="135"/>
                    <a:pt x="208" y="291"/>
                    <a:pt x="91" y="446"/>
                  </a:cubicBezTo>
                  <a:cubicBezTo>
                    <a:pt x="0" y="537"/>
                    <a:pt x="97" y="627"/>
                    <a:pt x="181" y="627"/>
                  </a:cubicBezTo>
                  <a:cubicBezTo>
                    <a:pt x="206" y="627"/>
                    <a:pt x="229" y="619"/>
                    <a:pt x="247" y="602"/>
                  </a:cubicBezTo>
                  <a:cubicBezTo>
                    <a:pt x="363" y="446"/>
                    <a:pt x="519" y="291"/>
                    <a:pt x="675" y="213"/>
                  </a:cubicBezTo>
                  <a:cubicBezTo>
                    <a:pt x="772" y="147"/>
                    <a:pt x="706" y="0"/>
                    <a:pt x="613"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815875" y="5360000"/>
              <a:ext cx="19900" cy="10025"/>
            </a:xfrm>
            <a:custGeom>
              <a:rect b="b" l="l" r="r" t="t"/>
              <a:pathLst>
                <a:path extrusionOk="0" h="401" w="796">
                  <a:moveTo>
                    <a:pt x="641" y="0"/>
                  </a:moveTo>
                  <a:cubicBezTo>
                    <a:pt x="632" y="0"/>
                    <a:pt x="621" y="2"/>
                    <a:pt x="611" y="5"/>
                  </a:cubicBezTo>
                  <a:cubicBezTo>
                    <a:pt x="416" y="44"/>
                    <a:pt x="261" y="122"/>
                    <a:pt x="105" y="200"/>
                  </a:cubicBezTo>
                  <a:cubicBezTo>
                    <a:pt x="1" y="269"/>
                    <a:pt x="52" y="401"/>
                    <a:pt x="147" y="401"/>
                  </a:cubicBezTo>
                  <a:cubicBezTo>
                    <a:pt x="158" y="401"/>
                    <a:pt x="170" y="399"/>
                    <a:pt x="183" y="395"/>
                  </a:cubicBezTo>
                  <a:cubicBezTo>
                    <a:pt x="339" y="317"/>
                    <a:pt x="494" y="239"/>
                    <a:pt x="689" y="200"/>
                  </a:cubicBezTo>
                  <a:cubicBezTo>
                    <a:pt x="795" y="165"/>
                    <a:pt x="740" y="0"/>
                    <a:pt x="641"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951775" y="4361025"/>
              <a:ext cx="460175" cy="1008600"/>
            </a:xfrm>
            <a:custGeom>
              <a:rect b="b" l="l" r="r" t="t"/>
              <a:pathLst>
                <a:path extrusionOk="0" h="40344" w="18407">
                  <a:moveTo>
                    <a:pt x="7627" y="0"/>
                  </a:moveTo>
                  <a:lnTo>
                    <a:pt x="0" y="3697"/>
                  </a:lnTo>
                  <a:lnTo>
                    <a:pt x="7861" y="17667"/>
                  </a:lnTo>
                  <a:cubicBezTo>
                    <a:pt x="8406" y="18562"/>
                    <a:pt x="8834" y="19496"/>
                    <a:pt x="9184" y="20469"/>
                  </a:cubicBezTo>
                  <a:cubicBezTo>
                    <a:pt x="9845" y="22336"/>
                    <a:pt x="9845" y="24321"/>
                    <a:pt x="10079" y="26267"/>
                  </a:cubicBezTo>
                  <a:cubicBezTo>
                    <a:pt x="10351" y="28290"/>
                    <a:pt x="10896" y="30275"/>
                    <a:pt x="11713" y="32182"/>
                  </a:cubicBezTo>
                  <a:cubicBezTo>
                    <a:pt x="12725" y="34478"/>
                    <a:pt x="14087" y="36696"/>
                    <a:pt x="13776" y="39342"/>
                  </a:cubicBezTo>
                  <a:cubicBezTo>
                    <a:pt x="13892" y="40086"/>
                    <a:pt x="14403" y="40343"/>
                    <a:pt x="15060" y="40343"/>
                  </a:cubicBezTo>
                  <a:cubicBezTo>
                    <a:pt x="16154" y="40343"/>
                    <a:pt x="17652" y="39629"/>
                    <a:pt x="18406" y="39264"/>
                  </a:cubicBezTo>
                  <a:cubicBezTo>
                    <a:pt x="16928" y="38836"/>
                    <a:pt x="14632" y="28018"/>
                    <a:pt x="14165" y="22220"/>
                  </a:cubicBezTo>
                  <a:cubicBezTo>
                    <a:pt x="14165" y="21286"/>
                    <a:pt x="14009" y="20352"/>
                    <a:pt x="13737" y="19457"/>
                  </a:cubicBezTo>
                  <a:cubicBezTo>
                    <a:pt x="13503" y="18873"/>
                    <a:pt x="13192" y="18328"/>
                    <a:pt x="12920" y="17784"/>
                  </a:cubicBezTo>
                  <a:cubicBezTo>
                    <a:pt x="12453" y="16733"/>
                    <a:pt x="12063" y="15643"/>
                    <a:pt x="11791" y="14515"/>
                  </a:cubicBezTo>
                  <a:lnTo>
                    <a:pt x="7627" y="0"/>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1282550" y="5323875"/>
              <a:ext cx="266575" cy="106325"/>
            </a:xfrm>
            <a:custGeom>
              <a:rect b="b" l="l" r="r" t="t"/>
              <a:pathLst>
                <a:path extrusionOk="0" h="4253" w="10663">
                  <a:moveTo>
                    <a:pt x="623" y="322"/>
                  </a:moveTo>
                  <a:cubicBezTo>
                    <a:pt x="628" y="332"/>
                    <a:pt x="634" y="343"/>
                    <a:pt x="640" y="353"/>
                  </a:cubicBezTo>
                  <a:lnTo>
                    <a:pt x="640" y="353"/>
                  </a:lnTo>
                  <a:cubicBezTo>
                    <a:pt x="647" y="343"/>
                    <a:pt x="654" y="332"/>
                    <a:pt x="661" y="322"/>
                  </a:cubicBezTo>
                  <a:close/>
                  <a:moveTo>
                    <a:pt x="4677" y="0"/>
                  </a:moveTo>
                  <a:cubicBezTo>
                    <a:pt x="4660" y="0"/>
                    <a:pt x="4645" y="3"/>
                    <a:pt x="4631" y="11"/>
                  </a:cubicBezTo>
                  <a:cubicBezTo>
                    <a:pt x="4514" y="11"/>
                    <a:pt x="4436" y="49"/>
                    <a:pt x="4397" y="127"/>
                  </a:cubicBezTo>
                  <a:cubicBezTo>
                    <a:pt x="3775" y="789"/>
                    <a:pt x="2880" y="1178"/>
                    <a:pt x="1984" y="1178"/>
                  </a:cubicBezTo>
                  <a:cubicBezTo>
                    <a:pt x="1413" y="1140"/>
                    <a:pt x="916" y="841"/>
                    <a:pt x="640" y="353"/>
                  </a:cubicBezTo>
                  <a:lnTo>
                    <a:pt x="640" y="353"/>
                  </a:lnTo>
                  <a:cubicBezTo>
                    <a:pt x="1" y="1284"/>
                    <a:pt x="42" y="2551"/>
                    <a:pt x="311" y="3552"/>
                  </a:cubicBezTo>
                  <a:cubicBezTo>
                    <a:pt x="350" y="3630"/>
                    <a:pt x="311" y="3746"/>
                    <a:pt x="389" y="3824"/>
                  </a:cubicBezTo>
                  <a:cubicBezTo>
                    <a:pt x="428" y="3824"/>
                    <a:pt x="506" y="3863"/>
                    <a:pt x="545" y="3863"/>
                  </a:cubicBezTo>
                  <a:cubicBezTo>
                    <a:pt x="1440" y="4096"/>
                    <a:pt x="2296" y="4213"/>
                    <a:pt x="3191" y="4252"/>
                  </a:cubicBezTo>
                  <a:cubicBezTo>
                    <a:pt x="3736" y="4252"/>
                    <a:pt x="4241" y="4213"/>
                    <a:pt x="4747" y="4135"/>
                  </a:cubicBezTo>
                  <a:lnTo>
                    <a:pt x="9145" y="3591"/>
                  </a:lnTo>
                  <a:cubicBezTo>
                    <a:pt x="9495" y="3591"/>
                    <a:pt x="9845" y="3474"/>
                    <a:pt x="10156" y="3318"/>
                  </a:cubicBezTo>
                  <a:cubicBezTo>
                    <a:pt x="10468" y="3124"/>
                    <a:pt x="10662" y="2773"/>
                    <a:pt x="10623" y="2384"/>
                  </a:cubicBezTo>
                  <a:cubicBezTo>
                    <a:pt x="10623" y="1917"/>
                    <a:pt x="10351" y="1489"/>
                    <a:pt x="9923" y="1295"/>
                  </a:cubicBezTo>
                  <a:cubicBezTo>
                    <a:pt x="9456" y="1178"/>
                    <a:pt x="8989" y="1139"/>
                    <a:pt x="8561" y="1139"/>
                  </a:cubicBezTo>
                  <a:cubicBezTo>
                    <a:pt x="7238" y="1100"/>
                    <a:pt x="6032" y="944"/>
                    <a:pt x="4903" y="127"/>
                  </a:cubicBezTo>
                  <a:cubicBezTo>
                    <a:pt x="4839" y="64"/>
                    <a:pt x="4750" y="0"/>
                    <a:pt x="4677"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1447400" y="5348800"/>
              <a:ext cx="8850" cy="18775"/>
            </a:xfrm>
            <a:custGeom>
              <a:rect b="b" l="l" r="r" t="t"/>
              <a:pathLst>
                <a:path extrusionOk="0" h="751" w="354">
                  <a:moveTo>
                    <a:pt x="254" y="0"/>
                  </a:moveTo>
                  <a:cubicBezTo>
                    <a:pt x="208" y="0"/>
                    <a:pt x="156" y="31"/>
                    <a:pt x="138" y="103"/>
                  </a:cubicBezTo>
                  <a:lnTo>
                    <a:pt x="21" y="648"/>
                  </a:lnTo>
                  <a:cubicBezTo>
                    <a:pt x="0" y="710"/>
                    <a:pt x="58" y="751"/>
                    <a:pt x="115" y="751"/>
                  </a:cubicBezTo>
                  <a:cubicBezTo>
                    <a:pt x="165" y="751"/>
                    <a:pt x="216" y="720"/>
                    <a:pt x="216" y="648"/>
                  </a:cubicBezTo>
                  <a:lnTo>
                    <a:pt x="333" y="103"/>
                  </a:lnTo>
                  <a:cubicBezTo>
                    <a:pt x="353" y="41"/>
                    <a:pt x="307" y="0"/>
                    <a:pt x="254"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1423925" y="5342800"/>
              <a:ext cx="14725" cy="18800"/>
            </a:xfrm>
            <a:custGeom>
              <a:rect b="b" l="l" r="r" t="t"/>
              <a:pathLst>
                <a:path extrusionOk="0" h="752" w="589">
                  <a:moveTo>
                    <a:pt x="453" y="1"/>
                  </a:moveTo>
                  <a:cubicBezTo>
                    <a:pt x="426" y="1"/>
                    <a:pt x="398" y="10"/>
                    <a:pt x="377" y="32"/>
                  </a:cubicBezTo>
                  <a:cubicBezTo>
                    <a:pt x="221" y="226"/>
                    <a:pt x="104" y="421"/>
                    <a:pt x="26" y="616"/>
                  </a:cubicBezTo>
                  <a:cubicBezTo>
                    <a:pt x="1" y="692"/>
                    <a:pt x="75" y="751"/>
                    <a:pt x="140" y="751"/>
                  </a:cubicBezTo>
                  <a:cubicBezTo>
                    <a:pt x="175" y="751"/>
                    <a:pt x="207" y="734"/>
                    <a:pt x="221" y="693"/>
                  </a:cubicBezTo>
                  <a:cubicBezTo>
                    <a:pt x="299" y="499"/>
                    <a:pt x="415" y="304"/>
                    <a:pt x="532" y="149"/>
                  </a:cubicBezTo>
                  <a:cubicBezTo>
                    <a:pt x="588" y="64"/>
                    <a:pt x="523" y="1"/>
                    <a:pt x="453" y="1"/>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404875" y="5334300"/>
              <a:ext cx="17225" cy="13250"/>
            </a:xfrm>
            <a:custGeom>
              <a:rect b="b" l="l" r="r" t="t"/>
              <a:pathLst>
                <a:path extrusionOk="0" h="530" w="689">
                  <a:moveTo>
                    <a:pt x="528" y="0"/>
                  </a:moveTo>
                  <a:cubicBezTo>
                    <a:pt x="510" y="0"/>
                    <a:pt x="492" y="7"/>
                    <a:pt x="477" y="22"/>
                  </a:cubicBezTo>
                  <a:cubicBezTo>
                    <a:pt x="321" y="99"/>
                    <a:pt x="205" y="216"/>
                    <a:pt x="88" y="333"/>
                  </a:cubicBezTo>
                  <a:cubicBezTo>
                    <a:pt x="0" y="420"/>
                    <a:pt x="66" y="530"/>
                    <a:pt x="137" y="530"/>
                  </a:cubicBezTo>
                  <a:cubicBezTo>
                    <a:pt x="161" y="530"/>
                    <a:pt x="185" y="518"/>
                    <a:pt x="205" y="489"/>
                  </a:cubicBezTo>
                  <a:cubicBezTo>
                    <a:pt x="321" y="372"/>
                    <a:pt x="438" y="255"/>
                    <a:pt x="594" y="177"/>
                  </a:cubicBezTo>
                  <a:cubicBezTo>
                    <a:pt x="688" y="114"/>
                    <a:pt x="604" y="0"/>
                    <a:pt x="528"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042250" y="4275400"/>
              <a:ext cx="2925" cy="3925"/>
            </a:xfrm>
            <a:custGeom>
              <a:rect b="b" l="l" r="r" t="t"/>
              <a:pathLst>
                <a:path extrusionOk="0" h="157" w="117">
                  <a:moveTo>
                    <a:pt x="78" y="1"/>
                  </a:moveTo>
                  <a:lnTo>
                    <a:pt x="78" y="78"/>
                  </a:lnTo>
                  <a:cubicBezTo>
                    <a:pt x="78" y="78"/>
                    <a:pt x="78" y="61"/>
                    <a:pt x="67" y="61"/>
                  </a:cubicBezTo>
                  <a:cubicBezTo>
                    <a:pt x="61" y="61"/>
                    <a:pt x="52" y="66"/>
                    <a:pt x="39" y="78"/>
                  </a:cubicBezTo>
                  <a:cubicBezTo>
                    <a:pt x="0" y="78"/>
                    <a:pt x="39" y="117"/>
                    <a:pt x="39" y="156"/>
                  </a:cubicBezTo>
                  <a:lnTo>
                    <a:pt x="78" y="156"/>
                  </a:lnTo>
                  <a:lnTo>
                    <a:pt x="78" y="117"/>
                  </a:lnTo>
                  <a:cubicBezTo>
                    <a:pt x="86" y="125"/>
                    <a:pt x="91" y="128"/>
                    <a:pt x="93" y="128"/>
                  </a:cubicBezTo>
                  <a:cubicBezTo>
                    <a:pt x="105" y="128"/>
                    <a:pt x="86" y="78"/>
                    <a:pt x="117" y="78"/>
                  </a:cubicBezTo>
                  <a:lnTo>
                    <a:pt x="78"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039325" y="4273450"/>
              <a:ext cx="1000" cy="2950"/>
            </a:xfrm>
            <a:custGeom>
              <a:rect b="b" l="l" r="r" t="t"/>
              <a:pathLst>
                <a:path extrusionOk="0" h="118" w="40">
                  <a:moveTo>
                    <a:pt x="39" y="1"/>
                  </a:moveTo>
                  <a:cubicBezTo>
                    <a:pt x="39" y="40"/>
                    <a:pt x="0" y="79"/>
                    <a:pt x="0" y="118"/>
                  </a:cubicBezTo>
                  <a:lnTo>
                    <a:pt x="39" y="79"/>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027650" y="4285125"/>
              <a:ext cx="25" cy="1975"/>
            </a:xfrm>
            <a:custGeom>
              <a:rect b="b" l="l" r="r" t="t"/>
              <a:pathLst>
                <a:path extrusionOk="0" h="79" w="1">
                  <a:moveTo>
                    <a:pt x="1" y="79"/>
                  </a:moveTo>
                  <a:lnTo>
                    <a:pt x="1" y="40"/>
                  </a:lnTo>
                  <a:cubicBezTo>
                    <a:pt x="1" y="1"/>
                    <a:pt x="1" y="40"/>
                    <a:pt x="1"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046325" y="4277350"/>
              <a:ext cx="3725" cy="3225"/>
            </a:xfrm>
            <a:custGeom>
              <a:rect b="b" l="l" r="r" t="t"/>
              <a:pathLst>
                <a:path extrusionOk="0" h="129" w="149">
                  <a:moveTo>
                    <a:pt x="71" y="0"/>
                  </a:moveTo>
                  <a:cubicBezTo>
                    <a:pt x="71" y="0"/>
                    <a:pt x="71" y="78"/>
                    <a:pt x="71" y="78"/>
                  </a:cubicBezTo>
                  <a:cubicBezTo>
                    <a:pt x="71" y="91"/>
                    <a:pt x="66" y="96"/>
                    <a:pt x="61" y="96"/>
                  </a:cubicBezTo>
                  <a:cubicBezTo>
                    <a:pt x="49" y="96"/>
                    <a:pt x="32" y="78"/>
                    <a:pt x="32" y="78"/>
                  </a:cubicBezTo>
                  <a:cubicBezTo>
                    <a:pt x="1" y="78"/>
                    <a:pt x="44" y="128"/>
                    <a:pt x="63" y="128"/>
                  </a:cubicBezTo>
                  <a:cubicBezTo>
                    <a:pt x="68" y="128"/>
                    <a:pt x="71" y="125"/>
                    <a:pt x="71" y="117"/>
                  </a:cubicBezTo>
                  <a:lnTo>
                    <a:pt x="149" y="117"/>
                  </a:lnTo>
                  <a:lnTo>
                    <a:pt x="149" y="78"/>
                  </a:lnTo>
                  <a:lnTo>
                    <a:pt x="110" y="78"/>
                  </a:lnTo>
                  <a:cubicBezTo>
                    <a:pt x="110" y="59"/>
                    <a:pt x="100" y="39"/>
                    <a:pt x="95" y="25"/>
                  </a:cubicBezTo>
                  <a:lnTo>
                    <a:pt x="95" y="25"/>
                  </a:lnTo>
                  <a:lnTo>
                    <a:pt x="110" y="39"/>
                  </a:lnTo>
                  <a:lnTo>
                    <a:pt x="110" y="0"/>
                  </a:lnTo>
                  <a:cubicBezTo>
                    <a:pt x="90" y="0"/>
                    <a:pt x="90" y="10"/>
                    <a:pt x="95" y="25"/>
                  </a:cubicBezTo>
                  <a:lnTo>
                    <a:pt x="95" y="25"/>
                  </a:lnTo>
                  <a:lnTo>
                    <a:pt x="7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1041800" y="4279100"/>
              <a:ext cx="475" cy="1400"/>
            </a:xfrm>
            <a:custGeom>
              <a:rect b="b" l="l" r="r" t="t"/>
              <a:pathLst>
                <a:path extrusionOk="0" h="56" w="19">
                  <a:moveTo>
                    <a:pt x="6" y="0"/>
                  </a:moveTo>
                  <a:cubicBezTo>
                    <a:pt x="1" y="0"/>
                    <a:pt x="0" y="7"/>
                    <a:pt x="1" y="17"/>
                  </a:cubicBezTo>
                  <a:lnTo>
                    <a:pt x="1" y="17"/>
                  </a:lnTo>
                  <a:cubicBezTo>
                    <a:pt x="4" y="8"/>
                    <a:pt x="18" y="8"/>
                    <a:pt x="18" y="8"/>
                  </a:cubicBezTo>
                  <a:cubicBezTo>
                    <a:pt x="13" y="3"/>
                    <a:pt x="9" y="0"/>
                    <a:pt x="6" y="0"/>
                  </a:cubicBezTo>
                  <a:close/>
                  <a:moveTo>
                    <a:pt x="1" y="17"/>
                  </a:moveTo>
                  <a:cubicBezTo>
                    <a:pt x="0" y="20"/>
                    <a:pt x="1" y="24"/>
                    <a:pt x="4" y="30"/>
                  </a:cubicBezTo>
                  <a:lnTo>
                    <a:pt x="4" y="30"/>
                  </a:lnTo>
                  <a:cubicBezTo>
                    <a:pt x="3" y="25"/>
                    <a:pt x="2" y="21"/>
                    <a:pt x="1" y="17"/>
                  </a:cubicBezTo>
                  <a:close/>
                  <a:moveTo>
                    <a:pt x="4" y="30"/>
                  </a:moveTo>
                  <a:cubicBezTo>
                    <a:pt x="8" y="43"/>
                    <a:pt x="13" y="55"/>
                    <a:pt x="16" y="55"/>
                  </a:cubicBezTo>
                  <a:cubicBezTo>
                    <a:pt x="17" y="55"/>
                    <a:pt x="18" y="53"/>
                    <a:pt x="18" y="47"/>
                  </a:cubicBezTo>
                  <a:cubicBezTo>
                    <a:pt x="11" y="40"/>
                    <a:pt x="7" y="35"/>
                    <a:pt x="4" y="3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1042250" y="4278325"/>
              <a:ext cx="1975" cy="4075"/>
            </a:xfrm>
            <a:custGeom>
              <a:rect b="b" l="l" r="r" t="t"/>
              <a:pathLst>
                <a:path extrusionOk="0" h="163" w="79">
                  <a:moveTo>
                    <a:pt x="39" y="0"/>
                  </a:moveTo>
                  <a:cubicBezTo>
                    <a:pt x="39" y="24"/>
                    <a:pt x="25" y="47"/>
                    <a:pt x="22" y="62"/>
                  </a:cubicBezTo>
                  <a:lnTo>
                    <a:pt x="22" y="62"/>
                  </a:lnTo>
                  <a:cubicBezTo>
                    <a:pt x="24" y="66"/>
                    <a:pt x="26" y="71"/>
                    <a:pt x="27" y="76"/>
                  </a:cubicBezTo>
                  <a:lnTo>
                    <a:pt x="27" y="76"/>
                  </a:lnTo>
                  <a:cubicBezTo>
                    <a:pt x="22" y="73"/>
                    <a:pt x="21" y="68"/>
                    <a:pt x="22" y="62"/>
                  </a:cubicBezTo>
                  <a:lnTo>
                    <a:pt x="22" y="62"/>
                  </a:lnTo>
                  <a:cubicBezTo>
                    <a:pt x="17" y="49"/>
                    <a:pt x="10" y="39"/>
                    <a:pt x="0" y="39"/>
                  </a:cubicBezTo>
                  <a:lnTo>
                    <a:pt x="27" y="93"/>
                  </a:lnTo>
                  <a:lnTo>
                    <a:pt x="27" y="93"/>
                  </a:lnTo>
                  <a:cubicBezTo>
                    <a:pt x="28" y="92"/>
                    <a:pt x="29" y="90"/>
                    <a:pt x="30" y="89"/>
                  </a:cubicBezTo>
                  <a:lnTo>
                    <a:pt x="30" y="89"/>
                  </a:lnTo>
                  <a:cubicBezTo>
                    <a:pt x="29" y="84"/>
                    <a:pt x="28" y="80"/>
                    <a:pt x="27" y="76"/>
                  </a:cubicBezTo>
                  <a:lnTo>
                    <a:pt x="27" y="76"/>
                  </a:lnTo>
                  <a:cubicBezTo>
                    <a:pt x="30" y="77"/>
                    <a:pt x="34" y="78"/>
                    <a:pt x="39" y="78"/>
                  </a:cubicBezTo>
                  <a:cubicBezTo>
                    <a:pt x="39" y="78"/>
                    <a:pt x="35" y="83"/>
                    <a:pt x="30" y="89"/>
                  </a:cubicBezTo>
                  <a:lnTo>
                    <a:pt x="30" y="89"/>
                  </a:lnTo>
                  <a:cubicBezTo>
                    <a:pt x="31" y="94"/>
                    <a:pt x="32" y="100"/>
                    <a:pt x="33" y="105"/>
                  </a:cubicBezTo>
                  <a:lnTo>
                    <a:pt x="33" y="105"/>
                  </a:lnTo>
                  <a:lnTo>
                    <a:pt x="27" y="93"/>
                  </a:lnTo>
                  <a:lnTo>
                    <a:pt x="27" y="93"/>
                  </a:lnTo>
                  <a:cubicBezTo>
                    <a:pt x="21" y="103"/>
                    <a:pt x="17" y="115"/>
                    <a:pt x="35" y="117"/>
                  </a:cubicBezTo>
                  <a:lnTo>
                    <a:pt x="35" y="117"/>
                  </a:lnTo>
                  <a:cubicBezTo>
                    <a:pt x="38" y="141"/>
                    <a:pt x="39" y="162"/>
                    <a:pt x="39" y="162"/>
                  </a:cubicBezTo>
                  <a:cubicBezTo>
                    <a:pt x="39" y="162"/>
                    <a:pt x="39" y="160"/>
                    <a:pt x="39" y="156"/>
                  </a:cubicBezTo>
                  <a:cubicBezTo>
                    <a:pt x="39" y="117"/>
                    <a:pt x="78" y="117"/>
                    <a:pt x="78" y="117"/>
                  </a:cubicBezTo>
                  <a:lnTo>
                    <a:pt x="78" y="78"/>
                  </a:lnTo>
                  <a:cubicBezTo>
                    <a:pt x="72" y="84"/>
                    <a:pt x="68" y="86"/>
                    <a:pt x="64" y="86"/>
                  </a:cubicBezTo>
                  <a:cubicBezTo>
                    <a:pt x="39" y="86"/>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1037375" y="4283175"/>
              <a:ext cx="1000" cy="1975"/>
            </a:xfrm>
            <a:custGeom>
              <a:rect b="b" l="l" r="r" t="t"/>
              <a:pathLst>
                <a:path extrusionOk="0" h="79" w="40">
                  <a:moveTo>
                    <a:pt x="1" y="1"/>
                  </a:moveTo>
                  <a:lnTo>
                    <a:pt x="40" y="79"/>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1037375" y="4284150"/>
              <a:ext cx="1850" cy="5875"/>
            </a:xfrm>
            <a:custGeom>
              <a:rect b="b" l="l" r="r" t="t"/>
              <a:pathLst>
                <a:path extrusionOk="0" h="235" w="74">
                  <a:moveTo>
                    <a:pt x="1" y="1"/>
                  </a:moveTo>
                  <a:lnTo>
                    <a:pt x="1" y="79"/>
                  </a:lnTo>
                  <a:lnTo>
                    <a:pt x="1" y="195"/>
                  </a:lnTo>
                  <a:lnTo>
                    <a:pt x="1" y="234"/>
                  </a:lnTo>
                  <a:cubicBezTo>
                    <a:pt x="14" y="221"/>
                    <a:pt x="22" y="217"/>
                    <a:pt x="28" y="217"/>
                  </a:cubicBezTo>
                  <a:cubicBezTo>
                    <a:pt x="30" y="217"/>
                    <a:pt x="32" y="218"/>
                    <a:pt x="33" y="219"/>
                  </a:cubicBezTo>
                  <a:lnTo>
                    <a:pt x="33" y="219"/>
                  </a:lnTo>
                  <a:cubicBezTo>
                    <a:pt x="11" y="146"/>
                    <a:pt x="73" y="73"/>
                    <a:pt x="1" y="1"/>
                  </a:cubicBezTo>
                  <a:close/>
                  <a:moveTo>
                    <a:pt x="33" y="219"/>
                  </a:moveTo>
                  <a:cubicBezTo>
                    <a:pt x="35" y="224"/>
                    <a:pt x="37" y="229"/>
                    <a:pt x="40" y="234"/>
                  </a:cubicBezTo>
                  <a:cubicBezTo>
                    <a:pt x="40" y="234"/>
                    <a:pt x="40" y="223"/>
                    <a:pt x="33" y="21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1040300" y="4282225"/>
              <a:ext cx="4875" cy="10725"/>
            </a:xfrm>
            <a:custGeom>
              <a:rect b="b" l="l" r="r" t="t"/>
              <a:pathLst>
                <a:path extrusionOk="0" h="429" w="195">
                  <a:moveTo>
                    <a:pt x="78" y="0"/>
                  </a:moveTo>
                  <a:cubicBezTo>
                    <a:pt x="39" y="39"/>
                    <a:pt x="39" y="78"/>
                    <a:pt x="39" y="117"/>
                  </a:cubicBezTo>
                  <a:lnTo>
                    <a:pt x="39" y="195"/>
                  </a:lnTo>
                  <a:cubicBezTo>
                    <a:pt x="73" y="195"/>
                    <a:pt x="77" y="280"/>
                    <a:pt x="54" y="280"/>
                  </a:cubicBezTo>
                  <a:cubicBezTo>
                    <a:pt x="50" y="280"/>
                    <a:pt x="45" y="278"/>
                    <a:pt x="39" y="272"/>
                  </a:cubicBezTo>
                  <a:cubicBezTo>
                    <a:pt x="26" y="246"/>
                    <a:pt x="18" y="238"/>
                    <a:pt x="12" y="238"/>
                  </a:cubicBezTo>
                  <a:cubicBezTo>
                    <a:pt x="0" y="238"/>
                    <a:pt x="0" y="272"/>
                    <a:pt x="0" y="272"/>
                  </a:cubicBezTo>
                  <a:cubicBezTo>
                    <a:pt x="39" y="272"/>
                    <a:pt x="39" y="311"/>
                    <a:pt x="39" y="350"/>
                  </a:cubicBezTo>
                  <a:lnTo>
                    <a:pt x="0" y="311"/>
                  </a:lnTo>
                  <a:lnTo>
                    <a:pt x="0" y="389"/>
                  </a:lnTo>
                  <a:cubicBezTo>
                    <a:pt x="0" y="402"/>
                    <a:pt x="5" y="406"/>
                    <a:pt x="10" y="406"/>
                  </a:cubicBezTo>
                  <a:cubicBezTo>
                    <a:pt x="22" y="406"/>
                    <a:pt x="39" y="389"/>
                    <a:pt x="39" y="389"/>
                  </a:cubicBezTo>
                  <a:lnTo>
                    <a:pt x="39" y="428"/>
                  </a:lnTo>
                  <a:cubicBezTo>
                    <a:pt x="73" y="428"/>
                    <a:pt x="106" y="342"/>
                    <a:pt x="90" y="342"/>
                  </a:cubicBezTo>
                  <a:cubicBezTo>
                    <a:pt x="88" y="342"/>
                    <a:pt x="84" y="345"/>
                    <a:pt x="78" y="350"/>
                  </a:cubicBezTo>
                  <a:cubicBezTo>
                    <a:pt x="78" y="336"/>
                    <a:pt x="78" y="311"/>
                    <a:pt x="78" y="311"/>
                  </a:cubicBezTo>
                  <a:lnTo>
                    <a:pt x="78" y="272"/>
                  </a:lnTo>
                  <a:cubicBezTo>
                    <a:pt x="83" y="277"/>
                    <a:pt x="86" y="279"/>
                    <a:pt x="90" y="279"/>
                  </a:cubicBezTo>
                  <a:cubicBezTo>
                    <a:pt x="117" y="279"/>
                    <a:pt x="117" y="156"/>
                    <a:pt x="117" y="156"/>
                  </a:cubicBezTo>
                  <a:cubicBezTo>
                    <a:pt x="117" y="156"/>
                    <a:pt x="195" y="39"/>
                    <a:pt x="117" y="0"/>
                  </a:cubicBezTo>
                  <a:cubicBezTo>
                    <a:pt x="86" y="0"/>
                    <a:pt x="80" y="50"/>
                    <a:pt x="79" y="50"/>
                  </a:cubicBezTo>
                  <a:cubicBezTo>
                    <a:pt x="78" y="50"/>
                    <a:pt x="78" y="47"/>
                    <a:pt x="78" y="39"/>
                  </a:cubicBezTo>
                  <a:cubicBezTo>
                    <a:pt x="78" y="39"/>
                    <a:pt x="78" y="22"/>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1019875" y="4295600"/>
              <a:ext cx="1975" cy="1225"/>
            </a:xfrm>
            <a:custGeom>
              <a:rect b="b" l="l" r="r" t="t"/>
              <a:pathLst>
                <a:path extrusionOk="0" h="49" w="79">
                  <a:moveTo>
                    <a:pt x="39" y="0"/>
                  </a:moveTo>
                  <a:cubicBezTo>
                    <a:pt x="20" y="0"/>
                    <a:pt x="0" y="10"/>
                    <a:pt x="0" y="10"/>
                  </a:cubicBezTo>
                  <a:cubicBezTo>
                    <a:pt x="0" y="10"/>
                    <a:pt x="0" y="49"/>
                    <a:pt x="0" y="49"/>
                  </a:cubicBezTo>
                  <a:lnTo>
                    <a:pt x="78" y="49"/>
                  </a:lnTo>
                  <a:cubicBezTo>
                    <a:pt x="78" y="10"/>
                    <a:pt x="5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048075" y="4281250"/>
              <a:ext cx="1000" cy="1250"/>
            </a:xfrm>
            <a:custGeom>
              <a:rect b="b" l="l" r="r" t="t"/>
              <a:pathLst>
                <a:path extrusionOk="0" h="50" w="40">
                  <a:moveTo>
                    <a:pt x="1" y="0"/>
                  </a:moveTo>
                  <a:lnTo>
                    <a:pt x="1" y="39"/>
                  </a:lnTo>
                  <a:cubicBezTo>
                    <a:pt x="1" y="47"/>
                    <a:pt x="1" y="50"/>
                    <a:pt x="1" y="50"/>
                  </a:cubicBezTo>
                  <a:cubicBezTo>
                    <a:pt x="2" y="50"/>
                    <a:pt x="8"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044475" y="4283025"/>
              <a:ext cx="2650" cy="2300"/>
            </a:xfrm>
            <a:custGeom>
              <a:rect b="b" l="l" r="r" t="t"/>
              <a:pathLst>
                <a:path extrusionOk="0" h="92" w="106">
                  <a:moveTo>
                    <a:pt x="54" y="1"/>
                  </a:moveTo>
                  <a:cubicBezTo>
                    <a:pt x="24" y="1"/>
                    <a:pt x="0" y="91"/>
                    <a:pt x="18" y="91"/>
                  </a:cubicBezTo>
                  <a:cubicBezTo>
                    <a:pt x="20" y="91"/>
                    <a:pt x="24" y="89"/>
                    <a:pt x="28" y="85"/>
                  </a:cubicBezTo>
                  <a:cubicBezTo>
                    <a:pt x="59" y="85"/>
                    <a:pt x="40" y="35"/>
                    <a:pt x="52" y="35"/>
                  </a:cubicBezTo>
                  <a:cubicBezTo>
                    <a:pt x="54" y="35"/>
                    <a:pt x="59" y="38"/>
                    <a:pt x="67" y="46"/>
                  </a:cubicBezTo>
                  <a:cubicBezTo>
                    <a:pt x="67" y="46"/>
                    <a:pt x="106" y="85"/>
                    <a:pt x="106" y="85"/>
                  </a:cubicBezTo>
                  <a:cubicBezTo>
                    <a:pt x="106" y="46"/>
                    <a:pt x="106" y="46"/>
                    <a:pt x="67" y="7"/>
                  </a:cubicBezTo>
                  <a:cubicBezTo>
                    <a:pt x="62" y="3"/>
                    <a:pt x="58" y="1"/>
                    <a:pt x="54"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1049050" y="4282225"/>
              <a:ext cx="25" cy="975"/>
            </a:xfrm>
            <a:custGeom>
              <a:rect b="b" l="l" r="r" t="t"/>
              <a:pathLst>
                <a:path extrusionOk="0" h="39" w="1">
                  <a:moveTo>
                    <a:pt x="1" y="39"/>
                  </a:moveTo>
                  <a:cubicBezTo>
                    <a:pt x="1" y="39"/>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1044200" y="4285125"/>
              <a:ext cx="975" cy="3925"/>
            </a:xfrm>
            <a:custGeom>
              <a:rect b="b" l="l" r="r" t="t"/>
              <a:pathLst>
                <a:path extrusionOk="0" h="157" w="39">
                  <a:moveTo>
                    <a:pt x="39" y="40"/>
                  </a:moveTo>
                  <a:cubicBezTo>
                    <a:pt x="39" y="1"/>
                    <a:pt x="39" y="40"/>
                    <a:pt x="39" y="40"/>
                  </a:cubicBezTo>
                  <a:lnTo>
                    <a:pt x="39" y="79"/>
                  </a:lnTo>
                  <a:lnTo>
                    <a:pt x="39" y="79"/>
                  </a:lnTo>
                  <a:lnTo>
                    <a:pt x="39" y="156"/>
                  </a:lnTo>
                  <a:cubicBezTo>
                    <a:pt x="39" y="118"/>
                    <a:pt x="39" y="79"/>
                    <a:pt x="39" y="40"/>
                  </a:cubicBezTo>
                  <a:cubicBezTo>
                    <a:pt x="39" y="40"/>
                    <a:pt x="0" y="40"/>
                    <a:pt x="39"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1043225" y="4283175"/>
              <a:ext cx="6825" cy="19500"/>
            </a:xfrm>
            <a:custGeom>
              <a:rect b="b" l="l" r="r" t="t"/>
              <a:pathLst>
                <a:path extrusionOk="0" h="780" w="273">
                  <a:moveTo>
                    <a:pt x="234" y="1"/>
                  </a:moveTo>
                  <a:cubicBezTo>
                    <a:pt x="234" y="40"/>
                    <a:pt x="224" y="40"/>
                    <a:pt x="214" y="40"/>
                  </a:cubicBezTo>
                  <a:cubicBezTo>
                    <a:pt x="204" y="40"/>
                    <a:pt x="195" y="40"/>
                    <a:pt x="195" y="79"/>
                  </a:cubicBezTo>
                  <a:cubicBezTo>
                    <a:pt x="195" y="91"/>
                    <a:pt x="195" y="104"/>
                    <a:pt x="195" y="118"/>
                  </a:cubicBezTo>
                  <a:cubicBezTo>
                    <a:pt x="234" y="79"/>
                    <a:pt x="273" y="40"/>
                    <a:pt x="234" y="1"/>
                  </a:cubicBezTo>
                  <a:close/>
                  <a:moveTo>
                    <a:pt x="78" y="196"/>
                  </a:moveTo>
                  <a:cubicBezTo>
                    <a:pt x="59" y="215"/>
                    <a:pt x="49" y="215"/>
                    <a:pt x="39" y="215"/>
                  </a:cubicBezTo>
                  <a:cubicBezTo>
                    <a:pt x="29" y="215"/>
                    <a:pt x="20" y="215"/>
                    <a:pt x="0" y="234"/>
                  </a:cubicBezTo>
                  <a:lnTo>
                    <a:pt x="39" y="234"/>
                  </a:lnTo>
                  <a:lnTo>
                    <a:pt x="39" y="273"/>
                  </a:lnTo>
                  <a:lnTo>
                    <a:pt x="78" y="273"/>
                  </a:lnTo>
                  <a:cubicBezTo>
                    <a:pt x="78" y="273"/>
                    <a:pt x="78" y="273"/>
                    <a:pt x="78" y="351"/>
                  </a:cubicBezTo>
                  <a:cubicBezTo>
                    <a:pt x="78" y="367"/>
                    <a:pt x="91" y="383"/>
                    <a:pt x="104" y="399"/>
                  </a:cubicBezTo>
                  <a:lnTo>
                    <a:pt x="104" y="399"/>
                  </a:lnTo>
                  <a:cubicBezTo>
                    <a:pt x="78" y="331"/>
                    <a:pt x="78" y="263"/>
                    <a:pt x="78" y="196"/>
                  </a:cubicBezTo>
                  <a:close/>
                  <a:moveTo>
                    <a:pt x="156" y="273"/>
                  </a:moveTo>
                  <a:cubicBezTo>
                    <a:pt x="117" y="351"/>
                    <a:pt x="156" y="312"/>
                    <a:pt x="156" y="351"/>
                  </a:cubicBezTo>
                  <a:cubicBezTo>
                    <a:pt x="156" y="351"/>
                    <a:pt x="156" y="390"/>
                    <a:pt x="156" y="390"/>
                  </a:cubicBezTo>
                  <a:cubicBezTo>
                    <a:pt x="143" y="403"/>
                    <a:pt x="134" y="407"/>
                    <a:pt x="128" y="407"/>
                  </a:cubicBezTo>
                  <a:cubicBezTo>
                    <a:pt x="117" y="407"/>
                    <a:pt x="117" y="390"/>
                    <a:pt x="117" y="390"/>
                  </a:cubicBezTo>
                  <a:lnTo>
                    <a:pt x="117" y="416"/>
                  </a:lnTo>
                  <a:lnTo>
                    <a:pt x="117" y="416"/>
                  </a:lnTo>
                  <a:cubicBezTo>
                    <a:pt x="113" y="411"/>
                    <a:pt x="108" y="405"/>
                    <a:pt x="104" y="399"/>
                  </a:cubicBezTo>
                  <a:lnTo>
                    <a:pt x="104" y="399"/>
                  </a:lnTo>
                  <a:cubicBezTo>
                    <a:pt x="107" y="409"/>
                    <a:pt x="112" y="419"/>
                    <a:pt x="117" y="429"/>
                  </a:cubicBezTo>
                  <a:lnTo>
                    <a:pt x="117" y="416"/>
                  </a:lnTo>
                  <a:lnTo>
                    <a:pt x="117" y="416"/>
                  </a:lnTo>
                  <a:cubicBezTo>
                    <a:pt x="128" y="434"/>
                    <a:pt x="134" y="451"/>
                    <a:pt x="117" y="468"/>
                  </a:cubicBezTo>
                  <a:cubicBezTo>
                    <a:pt x="78" y="546"/>
                    <a:pt x="156" y="662"/>
                    <a:pt x="117" y="740"/>
                  </a:cubicBezTo>
                  <a:lnTo>
                    <a:pt x="156" y="740"/>
                  </a:lnTo>
                  <a:lnTo>
                    <a:pt x="156" y="779"/>
                  </a:lnTo>
                  <a:lnTo>
                    <a:pt x="195" y="701"/>
                  </a:lnTo>
                  <a:lnTo>
                    <a:pt x="156" y="701"/>
                  </a:lnTo>
                  <a:lnTo>
                    <a:pt x="156" y="585"/>
                  </a:lnTo>
                  <a:cubicBezTo>
                    <a:pt x="156" y="507"/>
                    <a:pt x="195" y="429"/>
                    <a:pt x="195" y="390"/>
                  </a:cubicBezTo>
                  <a:cubicBezTo>
                    <a:pt x="234" y="312"/>
                    <a:pt x="195" y="312"/>
                    <a:pt x="195" y="27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025700" y="4298750"/>
              <a:ext cx="25" cy="1000"/>
            </a:xfrm>
            <a:custGeom>
              <a:rect b="b" l="l" r="r" t="t"/>
              <a:pathLst>
                <a:path extrusionOk="0" h="40" w="1">
                  <a:moveTo>
                    <a:pt x="1" y="39"/>
                  </a:moveTo>
                  <a:lnTo>
                    <a:pt x="1" y="1"/>
                  </a:ln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1031100" y="4296375"/>
              <a:ext cx="1450" cy="1175"/>
            </a:xfrm>
            <a:custGeom>
              <a:rect b="b" l="l" r="r" t="t"/>
              <a:pathLst>
                <a:path extrusionOk="0" h="47" w="58">
                  <a:moveTo>
                    <a:pt x="2" y="0"/>
                  </a:moveTo>
                  <a:cubicBezTo>
                    <a:pt x="1" y="0"/>
                    <a:pt x="5" y="5"/>
                    <a:pt x="18" y="18"/>
                  </a:cubicBezTo>
                  <a:cubicBezTo>
                    <a:pt x="38" y="37"/>
                    <a:pt x="47" y="47"/>
                    <a:pt x="52" y="47"/>
                  </a:cubicBezTo>
                  <a:cubicBezTo>
                    <a:pt x="57" y="47"/>
                    <a:pt x="57" y="37"/>
                    <a:pt x="57" y="18"/>
                  </a:cubicBezTo>
                  <a:cubicBezTo>
                    <a:pt x="31" y="18"/>
                    <a:pt x="5" y="0"/>
                    <a:pt x="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037375" y="4292675"/>
              <a:ext cx="6850" cy="13875"/>
            </a:xfrm>
            <a:custGeom>
              <a:rect b="b" l="l" r="r" t="t"/>
              <a:pathLst>
                <a:path extrusionOk="0" h="555" w="274">
                  <a:moveTo>
                    <a:pt x="253" y="71"/>
                  </a:moveTo>
                  <a:cubicBezTo>
                    <a:pt x="251" y="71"/>
                    <a:pt x="247" y="75"/>
                    <a:pt x="234" y="88"/>
                  </a:cubicBezTo>
                  <a:lnTo>
                    <a:pt x="273" y="88"/>
                  </a:lnTo>
                  <a:cubicBezTo>
                    <a:pt x="247" y="88"/>
                    <a:pt x="256" y="71"/>
                    <a:pt x="253" y="71"/>
                  </a:cubicBezTo>
                  <a:close/>
                  <a:moveTo>
                    <a:pt x="195" y="88"/>
                  </a:moveTo>
                  <a:cubicBezTo>
                    <a:pt x="195" y="88"/>
                    <a:pt x="195" y="93"/>
                    <a:pt x="195" y="101"/>
                  </a:cubicBezTo>
                  <a:lnTo>
                    <a:pt x="195" y="101"/>
                  </a:lnTo>
                  <a:cubicBezTo>
                    <a:pt x="205" y="93"/>
                    <a:pt x="218" y="88"/>
                    <a:pt x="234" y="88"/>
                  </a:cubicBezTo>
                  <a:close/>
                  <a:moveTo>
                    <a:pt x="103" y="0"/>
                  </a:moveTo>
                  <a:cubicBezTo>
                    <a:pt x="88" y="0"/>
                    <a:pt x="78" y="10"/>
                    <a:pt x="78" y="10"/>
                  </a:cubicBezTo>
                  <a:cubicBezTo>
                    <a:pt x="78" y="10"/>
                    <a:pt x="78" y="88"/>
                    <a:pt x="40" y="88"/>
                  </a:cubicBezTo>
                  <a:cubicBezTo>
                    <a:pt x="1" y="127"/>
                    <a:pt x="78" y="127"/>
                    <a:pt x="40" y="166"/>
                  </a:cubicBezTo>
                  <a:cubicBezTo>
                    <a:pt x="1" y="166"/>
                    <a:pt x="78" y="166"/>
                    <a:pt x="78" y="205"/>
                  </a:cubicBezTo>
                  <a:cubicBezTo>
                    <a:pt x="91" y="218"/>
                    <a:pt x="96" y="222"/>
                    <a:pt x="94" y="222"/>
                  </a:cubicBezTo>
                  <a:cubicBezTo>
                    <a:pt x="91" y="222"/>
                    <a:pt x="66" y="205"/>
                    <a:pt x="40" y="205"/>
                  </a:cubicBezTo>
                  <a:cubicBezTo>
                    <a:pt x="40" y="205"/>
                    <a:pt x="40" y="244"/>
                    <a:pt x="78" y="282"/>
                  </a:cubicBezTo>
                  <a:cubicBezTo>
                    <a:pt x="87" y="291"/>
                    <a:pt x="91" y="294"/>
                    <a:pt x="94" y="294"/>
                  </a:cubicBezTo>
                  <a:cubicBezTo>
                    <a:pt x="102" y="294"/>
                    <a:pt x="94" y="271"/>
                    <a:pt x="102" y="271"/>
                  </a:cubicBezTo>
                  <a:cubicBezTo>
                    <a:pt x="104" y="271"/>
                    <a:pt x="109" y="274"/>
                    <a:pt x="117" y="282"/>
                  </a:cubicBezTo>
                  <a:cubicBezTo>
                    <a:pt x="117" y="321"/>
                    <a:pt x="117" y="360"/>
                    <a:pt x="195" y="360"/>
                  </a:cubicBezTo>
                  <a:cubicBezTo>
                    <a:pt x="195" y="321"/>
                    <a:pt x="195" y="321"/>
                    <a:pt x="195" y="282"/>
                  </a:cubicBezTo>
                  <a:cubicBezTo>
                    <a:pt x="195" y="282"/>
                    <a:pt x="234" y="321"/>
                    <a:pt x="234" y="360"/>
                  </a:cubicBezTo>
                  <a:cubicBezTo>
                    <a:pt x="234" y="275"/>
                    <a:pt x="193" y="273"/>
                    <a:pt x="171" y="248"/>
                  </a:cubicBezTo>
                  <a:lnTo>
                    <a:pt x="171" y="248"/>
                  </a:lnTo>
                  <a:cubicBezTo>
                    <a:pt x="166" y="260"/>
                    <a:pt x="162" y="272"/>
                    <a:pt x="156" y="282"/>
                  </a:cubicBezTo>
                  <a:lnTo>
                    <a:pt x="123" y="282"/>
                  </a:lnTo>
                  <a:cubicBezTo>
                    <a:pt x="112" y="265"/>
                    <a:pt x="94" y="228"/>
                    <a:pt x="117" y="205"/>
                  </a:cubicBezTo>
                  <a:lnTo>
                    <a:pt x="117" y="205"/>
                  </a:lnTo>
                  <a:cubicBezTo>
                    <a:pt x="117" y="205"/>
                    <a:pt x="135" y="222"/>
                    <a:pt x="146" y="222"/>
                  </a:cubicBezTo>
                  <a:cubicBezTo>
                    <a:pt x="152" y="222"/>
                    <a:pt x="156" y="218"/>
                    <a:pt x="156" y="205"/>
                  </a:cubicBezTo>
                  <a:cubicBezTo>
                    <a:pt x="156" y="226"/>
                    <a:pt x="162" y="238"/>
                    <a:pt x="171" y="248"/>
                  </a:cubicBezTo>
                  <a:lnTo>
                    <a:pt x="171" y="248"/>
                  </a:lnTo>
                  <a:cubicBezTo>
                    <a:pt x="189" y="191"/>
                    <a:pt x="194" y="127"/>
                    <a:pt x="195" y="101"/>
                  </a:cubicBezTo>
                  <a:lnTo>
                    <a:pt x="195" y="101"/>
                  </a:lnTo>
                  <a:cubicBezTo>
                    <a:pt x="155" y="131"/>
                    <a:pt x="148" y="205"/>
                    <a:pt x="117" y="205"/>
                  </a:cubicBezTo>
                  <a:cubicBezTo>
                    <a:pt x="117" y="205"/>
                    <a:pt x="195" y="127"/>
                    <a:pt x="156" y="49"/>
                  </a:cubicBezTo>
                  <a:cubicBezTo>
                    <a:pt x="137" y="10"/>
                    <a:pt x="117" y="0"/>
                    <a:pt x="103" y="0"/>
                  </a:cubicBezTo>
                  <a:close/>
                  <a:moveTo>
                    <a:pt x="234" y="360"/>
                  </a:moveTo>
                  <a:cubicBezTo>
                    <a:pt x="195" y="360"/>
                    <a:pt x="195" y="360"/>
                    <a:pt x="195" y="399"/>
                  </a:cubicBezTo>
                  <a:cubicBezTo>
                    <a:pt x="195" y="419"/>
                    <a:pt x="186" y="419"/>
                    <a:pt x="176" y="419"/>
                  </a:cubicBezTo>
                  <a:cubicBezTo>
                    <a:pt x="173" y="419"/>
                    <a:pt x="171" y="419"/>
                    <a:pt x="169" y="419"/>
                  </a:cubicBezTo>
                  <a:lnTo>
                    <a:pt x="169" y="419"/>
                  </a:lnTo>
                  <a:cubicBezTo>
                    <a:pt x="166" y="412"/>
                    <a:pt x="162" y="405"/>
                    <a:pt x="156" y="399"/>
                  </a:cubicBezTo>
                  <a:lnTo>
                    <a:pt x="156" y="438"/>
                  </a:lnTo>
                  <a:cubicBezTo>
                    <a:pt x="117" y="438"/>
                    <a:pt x="117" y="477"/>
                    <a:pt x="156" y="477"/>
                  </a:cubicBezTo>
                  <a:lnTo>
                    <a:pt x="156" y="516"/>
                  </a:lnTo>
                  <a:cubicBezTo>
                    <a:pt x="156" y="516"/>
                    <a:pt x="159" y="510"/>
                    <a:pt x="162" y="501"/>
                  </a:cubicBezTo>
                  <a:lnTo>
                    <a:pt x="162" y="501"/>
                  </a:lnTo>
                  <a:cubicBezTo>
                    <a:pt x="164" y="505"/>
                    <a:pt x="166" y="508"/>
                    <a:pt x="168" y="510"/>
                  </a:cubicBezTo>
                  <a:lnTo>
                    <a:pt x="168" y="510"/>
                  </a:lnTo>
                  <a:lnTo>
                    <a:pt x="234" y="477"/>
                  </a:lnTo>
                  <a:cubicBezTo>
                    <a:pt x="156" y="477"/>
                    <a:pt x="234" y="399"/>
                    <a:pt x="234" y="360"/>
                  </a:cubicBezTo>
                  <a:close/>
                  <a:moveTo>
                    <a:pt x="168" y="510"/>
                  </a:moveTo>
                  <a:lnTo>
                    <a:pt x="156" y="516"/>
                  </a:lnTo>
                  <a:cubicBezTo>
                    <a:pt x="156" y="531"/>
                    <a:pt x="156" y="544"/>
                    <a:pt x="156" y="555"/>
                  </a:cubicBezTo>
                  <a:cubicBezTo>
                    <a:pt x="180" y="532"/>
                    <a:pt x="175" y="522"/>
                    <a:pt x="168" y="51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1028625" y="4298750"/>
              <a:ext cx="25" cy="1000"/>
            </a:xfrm>
            <a:custGeom>
              <a:rect b="b" l="l" r="r" t="t"/>
              <a:pathLst>
                <a:path extrusionOk="0" h="40" w="1">
                  <a:moveTo>
                    <a:pt x="0" y="1"/>
                  </a:moveTo>
                  <a:lnTo>
                    <a:pt x="0" y="39"/>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1016950" y="4297775"/>
              <a:ext cx="20450" cy="54500"/>
            </a:xfrm>
            <a:custGeom>
              <a:rect b="b" l="l" r="r" t="t"/>
              <a:pathLst>
                <a:path extrusionOk="0" h="2180" w="818">
                  <a:moveTo>
                    <a:pt x="679" y="62"/>
                  </a:moveTo>
                  <a:cubicBezTo>
                    <a:pt x="678" y="62"/>
                    <a:pt x="673" y="67"/>
                    <a:pt x="662" y="78"/>
                  </a:cubicBezTo>
                  <a:lnTo>
                    <a:pt x="662" y="117"/>
                  </a:lnTo>
                  <a:cubicBezTo>
                    <a:pt x="662" y="90"/>
                    <a:pt x="681" y="62"/>
                    <a:pt x="679" y="62"/>
                  </a:cubicBezTo>
                  <a:close/>
                  <a:moveTo>
                    <a:pt x="273" y="779"/>
                  </a:moveTo>
                  <a:cubicBezTo>
                    <a:pt x="273" y="791"/>
                    <a:pt x="273" y="795"/>
                    <a:pt x="275" y="796"/>
                  </a:cubicBezTo>
                  <a:lnTo>
                    <a:pt x="275" y="796"/>
                  </a:lnTo>
                  <a:cubicBezTo>
                    <a:pt x="274" y="790"/>
                    <a:pt x="273" y="785"/>
                    <a:pt x="273" y="779"/>
                  </a:cubicBezTo>
                  <a:close/>
                  <a:moveTo>
                    <a:pt x="215" y="828"/>
                  </a:moveTo>
                  <a:cubicBezTo>
                    <a:pt x="205" y="828"/>
                    <a:pt x="195" y="837"/>
                    <a:pt x="195" y="857"/>
                  </a:cubicBezTo>
                  <a:cubicBezTo>
                    <a:pt x="156" y="857"/>
                    <a:pt x="195" y="935"/>
                    <a:pt x="156" y="935"/>
                  </a:cubicBezTo>
                  <a:cubicBezTo>
                    <a:pt x="195" y="935"/>
                    <a:pt x="195" y="896"/>
                    <a:pt x="195" y="896"/>
                  </a:cubicBezTo>
                  <a:cubicBezTo>
                    <a:pt x="195" y="876"/>
                    <a:pt x="205" y="876"/>
                    <a:pt x="215" y="876"/>
                  </a:cubicBezTo>
                  <a:cubicBezTo>
                    <a:pt x="224" y="876"/>
                    <a:pt x="234" y="876"/>
                    <a:pt x="234" y="857"/>
                  </a:cubicBezTo>
                  <a:cubicBezTo>
                    <a:pt x="234" y="837"/>
                    <a:pt x="224" y="828"/>
                    <a:pt x="215" y="828"/>
                  </a:cubicBezTo>
                  <a:close/>
                  <a:moveTo>
                    <a:pt x="78" y="1051"/>
                  </a:moveTo>
                  <a:cubicBezTo>
                    <a:pt x="78" y="1069"/>
                    <a:pt x="86" y="1079"/>
                    <a:pt x="95" y="1088"/>
                  </a:cubicBezTo>
                  <a:lnTo>
                    <a:pt x="95" y="1088"/>
                  </a:lnTo>
                  <a:cubicBezTo>
                    <a:pt x="92" y="1073"/>
                    <a:pt x="87" y="1060"/>
                    <a:pt x="78" y="1051"/>
                  </a:cubicBezTo>
                  <a:close/>
                  <a:moveTo>
                    <a:pt x="506" y="1168"/>
                  </a:moveTo>
                  <a:lnTo>
                    <a:pt x="506" y="1207"/>
                  </a:lnTo>
                  <a:cubicBezTo>
                    <a:pt x="506" y="1229"/>
                    <a:pt x="506" y="1246"/>
                    <a:pt x="506" y="1246"/>
                  </a:cubicBezTo>
                  <a:lnTo>
                    <a:pt x="545" y="1246"/>
                  </a:lnTo>
                  <a:cubicBezTo>
                    <a:pt x="584" y="1207"/>
                    <a:pt x="545" y="1207"/>
                    <a:pt x="545" y="1207"/>
                  </a:cubicBezTo>
                  <a:cubicBezTo>
                    <a:pt x="545" y="1207"/>
                    <a:pt x="506" y="1168"/>
                    <a:pt x="545" y="1168"/>
                  </a:cubicBezTo>
                  <a:close/>
                  <a:moveTo>
                    <a:pt x="51" y="1415"/>
                  </a:moveTo>
                  <a:lnTo>
                    <a:pt x="51" y="1415"/>
                  </a:lnTo>
                  <a:cubicBezTo>
                    <a:pt x="41" y="1430"/>
                    <a:pt x="33" y="1446"/>
                    <a:pt x="25" y="1465"/>
                  </a:cubicBezTo>
                  <a:lnTo>
                    <a:pt x="25" y="1465"/>
                  </a:lnTo>
                  <a:lnTo>
                    <a:pt x="0" y="1440"/>
                  </a:lnTo>
                  <a:lnTo>
                    <a:pt x="0" y="1440"/>
                  </a:lnTo>
                  <a:cubicBezTo>
                    <a:pt x="0" y="1463"/>
                    <a:pt x="13" y="1472"/>
                    <a:pt x="17" y="1483"/>
                  </a:cubicBezTo>
                  <a:lnTo>
                    <a:pt x="17" y="1483"/>
                  </a:lnTo>
                  <a:cubicBezTo>
                    <a:pt x="20" y="1477"/>
                    <a:pt x="22" y="1471"/>
                    <a:pt x="25" y="1465"/>
                  </a:cubicBezTo>
                  <a:lnTo>
                    <a:pt x="25" y="1465"/>
                  </a:lnTo>
                  <a:lnTo>
                    <a:pt x="39" y="1479"/>
                  </a:lnTo>
                  <a:cubicBezTo>
                    <a:pt x="62" y="1479"/>
                    <a:pt x="58" y="1453"/>
                    <a:pt x="51" y="1415"/>
                  </a:cubicBezTo>
                  <a:close/>
                  <a:moveTo>
                    <a:pt x="17" y="1483"/>
                  </a:moveTo>
                  <a:cubicBezTo>
                    <a:pt x="12" y="1494"/>
                    <a:pt x="7" y="1506"/>
                    <a:pt x="0" y="1518"/>
                  </a:cubicBezTo>
                  <a:cubicBezTo>
                    <a:pt x="17" y="1502"/>
                    <a:pt x="20" y="1492"/>
                    <a:pt x="17" y="1483"/>
                  </a:cubicBezTo>
                  <a:close/>
                  <a:moveTo>
                    <a:pt x="234" y="1518"/>
                  </a:moveTo>
                  <a:lnTo>
                    <a:pt x="234" y="1518"/>
                  </a:lnTo>
                  <a:cubicBezTo>
                    <a:pt x="234" y="1524"/>
                    <a:pt x="233" y="1527"/>
                    <a:pt x="232" y="1528"/>
                  </a:cubicBezTo>
                  <a:lnTo>
                    <a:pt x="232" y="1528"/>
                  </a:lnTo>
                  <a:cubicBezTo>
                    <a:pt x="233" y="1525"/>
                    <a:pt x="234" y="1522"/>
                    <a:pt x="234" y="1518"/>
                  </a:cubicBezTo>
                  <a:close/>
                  <a:moveTo>
                    <a:pt x="258" y="1783"/>
                  </a:moveTo>
                  <a:cubicBezTo>
                    <a:pt x="258" y="1783"/>
                    <a:pt x="258" y="1783"/>
                    <a:pt x="258" y="1783"/>
                  </a:cubicBezTo>
                  <a:lnTo>
                    <a:pt x="258" y="1783"/>
                  </a:lnTo>
                  <a:cubicBezTo>
                    <a:pt x="262" y="1785"/>
                    <a:pt x="267" y="1788"/>
                    <a:pt x="273" y="1791"/>
                  </a:cubicBezTo>
                  <a:cubicBezTo>
                    <a:pt x="267" y="1785"/>
                    <a:pt x="262" y="1783"/>
                    <a:pt x="258" y="1783"/>
                  </a:cubicBezTo>
                  <a:close/>
                  <a:moveTo>
                    <a:pt x="779" y="1"/>
                  </a:moveTo>
                  <a:cubicBezTo>
                    <a:pt x="779" y="40"/>
                    <a:pt x="662" y="117"/>
                    <a:pt x="662" y="117"/>
                  </a:cubicBezTo>
                  <a:lnTo>
                    <a:pt x="623" y="117"/>
                  </a:lnTo>
                  <a:cubicBezTo>
                    <a:pt x="662" y="156"/>
                    <a:pt x="584" y="156"/>
                    <a:pt x="584" y="195"/>
                  </a:cubicBezTo>
                  <a:lnTo>
                    <a:pt x="584" y="273"/>
                  </a:lnTo>
                  <a:lnTo>
                    <a:pt x="584" y="351"/>
                  </a:lnTo>
                  <a:cubicBezTo>
                    <a:pt x="613" y="380"/>
                    <a:pt x="615" y="387"/>
                    <a:pt x="605" y="387"/>
                  </a:cubicBezTo>
                  <a:cubicBezTo>
                    <a:pt x="593" y="387"/>
                    <a:pt x="566" y="378"/>
                    <a:pt x="542" y="378"/>
                  </a:cubicBezTo>
                  <a:cubicBezTo>
                    <a:pt x="528" y="378"/>
                    <a:pt x="515" y="381"/>
                    <a:pt x="506" y="390"/>
                  </a:cubicBezTo>
                  <a:cubicBezTo>
                    <a:pt x="506" y="468"/>
                    <a:pt x="584" y="468"/>
                    <a:pt x="545" y="468"/>
                  </a:cubicBezTo>
                  <a:cubicBezTo>
                    <a:pt x="519" y="468"/>
                    <a:pt x="476" y="485"/>
                    <a:pt x="450" y="485"/>
                  </a:cubicBezTo>
                  <a:cubicBezTo>
                    <a:pt x="437" y="485"/>
                    <a:pt x="429" y="481"/>
                    <a:pt x="429" y="468"/>
                  </a:cubicBezTo>
                  <a:cubicBezTo>
                    <a:pt x="429" y="390"/>
                    <a:pt x="467" y="429"/>
                    <a:pt x="467" y="390"/>
                  </a:cubicBezTo>
                  <a:lnTo>
                    <a:pt x="429" y="390"/>
                  </a:lnTo>
                  <a:cubicBezTo>
                    <a:pt x="467" y="351"/>
                    <a:pt x="467" y="273"/>
                    <a:pt x="467" y="195"/>
                  </a:cubicBezTo>
                  <a:cubicBezTo>
                    <a:pt x="467" y="195"/>
                    <a:pt x="467" y="156"/>
                    <a:pt x="467" y="156"/>
                  </a:cubicBezTo>
                  <a:cubicBezTo>
                    <a:pt x="448" y="176"/>
                    <a:pt x="438" y="176"/>
                    <a:pt x="433" y="176"/>
                  </a:cubicBezTo>
                  <a:cubicBezTo>
                    <a:pt x="429" y="176"/>
                    <a:pt x="429" y="176"/>
                    <a:pt x="429" y="195"/>
                  </a:cubicBezTo>
                  <a:lnTo>
                    <a:pt x="390" y="156"/>
                  </a:lnTo>
                  <a:lnTo>
                    <a:pt x="390" y="156"/>
                  </a:lnTo>
                  <a:lnTo>
                    <a:pt x="429" y="234"/>
                  </a:lnTo>
                  <a:cubicBezTo>
                    <a:pt x="412" y="201"/>
                    <a:pt x="403" y="189"/>
                    <a:pt x="397" y="189"/>
                  </a:cubicBezTo>
                  <a:cubicBezTo>
                    <a:pt x="390" y="189"/>
                    <a:pt x="390" y="212"/>
                    <a:pt x="390" y="234"/>
                  </a:cubicBezTo>
                  <a:lnTo>
                    <a:pt x="390" y="312"/>
                  </a:lnTo>
                  <a:lnTo>
                    <a:pt x="351" y="351"/>
                  </a:lnTo>
                  <a:lnTo>
                    <a:pt x="351" y="429"/>
                  </a:lnTo>
                  <a:cubicBezTo>
                    <a:pt x="351" y="468"/>
                    <a:pt x="390" y="584"/>
                    <a:pt x="351" y="584"/>
                  </a:cubicBezTo>
                  <a:cubicBezTo>
                    <a:pt x="312" y="662"/>
                    <a:pt x="351" y="662"/>
                    <a:pt x="351" y="662"/>
                  </a:cubicBezTo>
                  <a:lnTo>
                    <a:pt x="351" y="701"/>
                  </a:lnTo>
                  <a:lnTo>
                    <a:pt x="351" y="779"/>
                  </a:lnTo>
                  <a:cubicBezTo>
                    <a:pt x="299" y="779"/>
                    <a:pt x="282" y="796"/>
                    <a:pt x="276" y="796"/>
                  </a:cubicBezTo>
                  <a:cubicBezTo>
                    <a:pt x="275" y="796"/>
                    <a:pt x="275" y="796"/>
                    <a:pt x="275" y="796"/>
                  </a:cubicBezTo>
                  <a:lnTo>
                    <a:pt x="275" y="796"/>
                  </a:lnTo>
                  <a:cubicBezTo>
                    <a:pt x="283" y="830"/>
                    <a:pt x="306" y="868"/>
                    <a:pt x="273" y="935"/>
                  </a:cubicBezTo>
                  <a:lnTo>
                    <a:pt x="234" y="935"/>
                  </a:lnTo>
                  <a:cubicBezTo>
                    <a:pt x="234" y="974"/>
                    <a:pt x="234" y="1012"/>
                    <a:pt x="234" y="1051"/>
                  </a:cubicBezTo>
                  <a:cubicBezTo>
                    <a:pt x="195" y="1012"/>
                    <a:pt x="156" y="974"/>
                    <a:pt x="156" y="935"/>
                  </a:cubicBezTo>
                  <a:lnTo>
                    <a:pt x="156" y="974"/>
                  </a:lnTo>
                  <a:cubicBezTo>
                    <a:pt x="117" y="974"/>
                    <a:pt x="117" y="1012"/>
                    <a:pt x="117" y="1051"/>
                  </a:cubicBezTo>
                  <a:lnTo>
                    <a:pt x="117" y="1129"/>
                  </a:lnTo>
                  <a:cubicBezTo>
                    <a:pt x="117" y="1108"/>
                    <a:pt x="106" y="1098"/>
                    <a:pt x="95" y="1088"/>
                  </a:cubicBezTo>
                  <a:lnTo>
                    <a:pt x="95" y="1088"/>
                  </a:lnTo>
                  <a:cubicBezTo>
                    <a:pt x="104" y="1127"/>
                    <a:pt x="99" y="1176"/>
                    <a:pt x="130" y="1176"/>
                  </a:cubicBezTo>
                  <a:cubicBezTo>
                    <a:pt x="137" y="1176"/>
                    <a:pt x="145" y="1174"/>
                    <a:pt x="156" y="1168"/>
                  </a:cubicBezTo>
                  <a:lnTo>
                    <a:pt x="156" y="1207"/>
                  </a:lnTo>
                  <a:lnTo>
                    <a:pt x="117" y="1207"/>
                  </a:lnTo>
                  <a:cubicBezTo>
                    <a:pt x="117" y="1246"/>
                    <a:pt x="117" y="1363"/>
                    <a:pt x="78" y="1363"/>
                  </a:cubicBezTo>
                  <a:cubicBezTo>
                    <a:pt x="71" y="1370"/>
                    <a:pt x="64" y="1374"/>
                    <a:pt x="59" y="1374"/>
                  </a:cubicBezTo>
                  <a:cubicBezTo>
                    <a:pt x="40" y="1374"/>
                    <a:pt x="39" y="1324"/>
                    <a:pt x="39" y="1324"/>
                  </a:cubicBezTo>
                  <a:lnTo>
                    <a:pt x="39" y="1324"/>
                  </a:lnTo>
                  <a:cubicBezTo>
                    <a:pt x="39" y="1356"/>
                    <a:pt x="46" y="1388"/>
                    <a:pt x="51" y="1415"/>
                  </a:cubicBezTo>
                  <a:lnTo>
                    <a:pt x="51" y="1415"/>
                  </a:lnTo>
                  <a:cubicBezTo>
                    <a:pt x="63" y="1399"/>
                    <a:pt x="77" y="1385"/>
                    <a:pt x="100" y="1372"/>
                  </a:cubicBezTo>
                  <a:lnTo>
                    <a:pt x="100" y="1372"/>
                  </a:lnTo>
                  <a:cubicBezTo>
                    <a:pt x="103" y="1397"/>
                    <a:pt x="117" y="1440"/>
                    <a:pt x="117" y="1440"/>
                  </a:cubicBezTo>
                  <a:lnTo>
                    <a:pt x="117" y="1363"/>
                  </a:lnTo>
                  <a:cubicBezTo>
                    <a:pt x="111" y="1366"/>
                    <a:pt x="105" y="1369"/>
                    <a:pt x="100" y="1372"/>
                  </a:cubicBezTo>
                  <a:lnTo>
                    <a:pt x="100" y="1372"/>
                  </a:lnTo>
                  <a:cubicBezTo>
                    <a:pt x="99" y="1362"/>
                    <a:pt x="100" y="1355"/>
                    <a:pt x="105" y="1355"/>
                  </a:cubicBezTo>
                  <a:cubicBezTo>
                    <a:pt x="108" y="1355"/>
                    <a:pt x="112" y="1357"/>
                    <a:pt x="117" y="1363"/>
                  </a:cubicBezTo>
                  <a:cubicBezTo>
                    <a:pt x="117" y="1394"/>
                    <a:pt x="143" y="1451"/>
                    <a:pt x="152" y="1451"/>
                  </a:cubicBezTo>
                  <a:cubicBezTo>
                    <a:pt x="155" y="1451"/>
                    <a:pt x="156" y="1448"/>
                    <a:pt x="156" y="1440"/>
                  </a:cubicBezTo>
                  <a:cubicBezTo>
                    <a:pt x="156" y="1402"/>
                    <a:pt x="234" y="1402"/>
                    <a:pt x="234" y="1402"/>
                  </a:cubicBezTo>
                  <a:cubicBezTo>
                    <a:pt x="195" y="1402"/>
                    <a:pt x="234" y="1363"/>
                    <a:pt x="234" y="1324"/>
                  </a:cubicBezTo>
                  <a:cubicBezTo>
                    <a:pt x="234" y="1363"/>
                    <a:pt x="234" y="1402"/>
                    <a:pt x="234" y="1479"/>
                  </a:cubicBezTo>
                  <a:cubicBezTo>
                    <a:pt x="234" y="1479"/>
                    <a:pt x="273" y="1479"/>
                    <a:pt x="234" y="1518"/>
                  </a:cubicBezTo>
                  <a:cubicBezTo>
                    <a:pt x="226" y="1510"/>
                    <a:pt x="221" y="1507"/>
                    <a:pt x="219" y="1507"/>
                  </a:cubicBezTo>
                  <a:cubicBezTo>
                    <a:pt x="212" y="1507"/>
                    <a:pt x="223" y="1530"/>
                    <a:pt x="230" y="1530"/>
                  </a:cubicBezTo>
                  <a:cubicBezTo>
                    <a:pt x="231" y="1530"/>
                    <a:pt x="231" y="1529"/>
                    <a:pt x="232" y="1528"/>
                  </a:cubicBezTo>
                  <a:lnTo>
                    <a:pt x="232" y="1528"/>
                  </a:lnTo>
                  <a:cubicBezTo>
                    <a:pt x="220" y="1558"/>
                    <a:pt x="160" y="1565"/>
                    <a:pt x="195" y="1635"/>
                  </a:cubicBezTo>
                  <a:lnTo>
                    <a:pt x="156" y="1635"/>
                  </a:lnTo>
                  <a:cubicBezTo>
                    <a:pt x="156" y="1713"/>
                    <a:pt x="78" y="1674"/>
                    <a:pt x="78" y="1752"/>
                  </a:cubicBezTo>
                  <a:cubicBezTo>
                    <a:pt x="117" y="1752"/>
                    <a:pt x="78" y="1869"/>
                    <a:pt x="78" y="1869"/>
                  </a:cubicBezTo>
                  <a:cubicBezTo>
                    <a:pt x="90" y="1880"/>
                    <a:pt x="101" y="1885"/>
                    <a:pt x="112" y="1885"/>
                  </a:cubicBezTo>
                  <a:cubicBezTo>
                    <a:pt x="137" y="1885"/>
                    <a:pt x="156" y="1857"/>
                    <a:pt x="156" y="1830"/>
                  </a:cubicBezTo>
                  <a:cubicBezTo>
                    <a:pt x="156" y="1869"/>
                    <a:pt x="156" y="1907"/>
                    <a:pt x="156" y="1946"/>
                  </a:cubicBezTo>
                  <a:cubicBezTo>
                    <a:pt x="156" y="1930"/>
                    <a:pt x="163" y="1921"/>
                    <a:pt x="171" y="1921"/>
                  </a:cubicBezTo>
                  <a:cubicBezTo>
                    <a:pt x="180" y="1921"/>
                    <a:pt x="191" y="1934"/>
                    <a:pt x="194" y="1966"/>
                  </a:cubicBezTo>
                  <a:lnTo>
                    <a:pt x="194" y="1966"/>
                  </a:lnTo>
                  <a:cubicBezTo>
                    <a:pt x="195" y="1960"/>
                    <a:pt x="195" y="1953"/>
                    <a:pt x="195" y="1946"/>
                  </a:cubicBezTo>
                  <a:cubicBezTo>
                    <a:pt x="195" y="1907"/>
                    <a:pt x="156" y="1830"/>
                    <a:pt x="195" y="1830"/>
                  </a:cubicBezTo>
                  <a:cubicBezTo>
                    <a:pt x="201" y="1835"/>
                    <a:pt x="206" y="1838"/>
                    <a:pt x="210" y="1838"/>
                  </a:cubicBezTo>
                  <a:cubicBezTo>
                    <a:pt x="231" y="1838"/>
                    <a:pt x="237" y="1783"/>
                    <a:pt x="258" y="1783"/>
                  </a:cubicBezTo>
                  <a:lnTo>
                    <a:pt x="258" y="1783"/>
                  </a:lnTo>
                  <a:cubicBezTo>
                    <a:pt x="212" y="1755"/>
                    <a:pt x="260" y="1750"/>
                    <a:pt x="271" y="1723"/>
                  </a:cubicBezTo>
                  <a:lnTo>
                    <a:pt x="271" y="1723"/>
                  </a:lnTo>
                  <a:cubicBezTo>
                    <a:pt x="272" y="1724"/>
                    <a:pt x="274" y="1724"/>
                    <a:pt x="277" y="1724"/>
                  </a:cubicBezTo>
                  <a:cubicBezTo>
                    <a:pt x="284" y="1724"/>
                    <a:pt x="295" y="1721"/>
                    <a:pt x="312" y="1713"/>
                  </a:cubicBezTo>
                  <a:cubicBezTo>
                    <a:pt x="351" y="1635"/>
                    <a:pt x="390" y="1635"/>
                    <a:pt x="351" y="1596"/>
                  </a:cubicBezTo>
                  <a:cubicBezTo>
                    <a:pt x="312" y="1596"/>
                    <a:pt x="351" y="1518"/>
                    <a:pt x="351" y="1479"/>
                  </a:cubicBezTo>
                  <a:cubicBezTo>
                    <a:pt x="351" y="1479"/>
                    <a:pt x="390" y="1479"/>
                    <a:pt x="390" y="1440"/>
                  </a:cubicBezTo>
                  <a:cubicBezTo>
                    <a:pt x="390" y="1421"/>
                    <a:pt x="380" y="1421"/>
                    <a:pt x="370" y="1421"/>
                  </a:cubicBezTo>
                  <a:cubicBezTo>
                    <a:pt x="360" y="1421"/>
                    <a:pt x="351" y="1421"/>
                    <a:pt x="351" y="1402"/>
                  </a:cubicBezTo>
                  <a:cubicBezTo>
                    <a:pt x="351" y="1324"/>
                    <a:pt x="390" y="1324"/>
                    <a:pt x="390" y="1324"/>
                  </a:cubicBezTo>
                  <a:lnTo>
                    <a:pt x="351" y="1324"/>
                  </a:lnTo>
                  <a:cubicBezTo>
                    <a:pt x="312" y="1285"/>
                    <a:pt x="351" y="1207"/>
                    <a:pt x="312" y="1207"/>
                  </a:cubicBezTo>
                  <a:cubicBezTo>
                    <a:pt x="286" y="1207"/>
                    <a:pt x="277" y="1224"/>
                    <a:pt x="274" y="1224"/>
                  </a:cubicBezTo>
                  <a:cubicBezTo>
                    <a:pt x="273" y="1224"/>
                    <a:pt x="273" y="1220"/>
                    <a:pt x="273" y="1207"/>
                  </a:cubicBezTo>
                  <a:cubicBezTo>
                    <a:pt x="273" y="1207"/>
                    <a:pt x="273" y="1168"/>
                    <a:pt x="273" y="1129"/>
                  </a:cubicBezTo>
                  <a:cubicBezTo>
                    <a:pt x="273" y="1129"/>
                    <a:pt x="298" y="1179"/>
                    <a:pt x="308" y="1179"/>
                  </a:cubicBezTo>
                  <a:cubicBezTo>
                    <a:pt x="310" y="1179"/>
                    <a:pt x="312" y="1176"/>
                    <a:pt x="312" y="1168"/>
                  </a:cubicBezTo>
                  <a:lnTo>
                    <a:pt x="312" y="1129"/>
                  </a:lnTo>
                  <a:lnTo>
                    <a:pt x="351" y="1168"/>
                  </a:lnTo>
                  <a:cubicBezTo>
                    <a:pt x="351" y="1155"/>
                    <a:pt x="351" y="1141"/>
                    <a:pt x="351" y="1129"/>
                  </a:cubicBezTo>
                  <a:lnTo>
                    <a:pt x="390" y="1129"/>
                  </a:lnTo>
                  <a:lnTo>
                    <a:pt x="390" y="1168"/>
                  </a:lnTo>
                  <a:cubicBezTo>
                    <a:pt x="453" y="1137"/>
                    <a:pt x="490" y="1080"/>
                    <a:pt x="502" y="1080"/>
                  </a:cubicBezTo>
                  <a:cubicBezTo>
                    <a:pt x="505" y="1080"/>
                    <a:pt x="506" y="1083"/>
                    <a:pt x="506" y="1090"/>
                  </a:cubicBezTo>
                  <a:lnTo>
                    <a:pt x="506" y="1168"/>
                  </a:lnTo>
                  <a:cubicBezTo>
                    <a:pt x="506" y="1051"/>
                    <a:pt x="623" y="1012"/>
                    <a:pt x="623" y="974"/>
                  </a:cubicBezTo>
                  <a:lnTo>
                    <a:pt x="623" y="935"/>
                  </a:lnTo>
                  <a:cubicBezTo>
                    <a:pt x="623" y="896"/>
                    <a:pt x="545" y="896"/>
                    <a:pt x="584" y="857"/>
                  </a:cubicBezTo>
                  <a:cubicBezTo>
                    <a:pt x="623" y="818"/>
                    <a:pt x="623" y="779"/>
                    <a:pt x="623" y="779"/>
                  </a:cubicBezTo>
                  <a:lnTo>
                    <a:pt x="623" y="701"/>
                  </a:lnTo>
                  <a:cubicBezTo>
                    <a:pt x="701" y="623"/>
                    <a:pt x="584" y="545"/>
                    <a:pt x="701" y="468"/>
                  </a:cubicBezTo>
                  <a:lnTo>
                    <a:pt x="662" y="429"/>
                  </a:lnTo>
                  <a:cubicBezTo>
                    <a:pt x="662" y="390"/>
                    <a:pt x="662" y="312"/>
                    <a:pt x="701" y="273"/>
                  </a:cubicBezTo>
                  <a:cubicBezTo>
                    <a:pt x="701" y="234"/>
                    <a:pt x="662" y="195"/>
                    <a:pt x="701" y="156"/>
                  </a:cubicBezTo>
                  <a:lnTo>
                    <a:pt x="740" y="156"/>
                  </a:lnTo>
                  <a:cubicBezTo>
                    <a:pt x="740" y="156"/>
                    <a:pt x="740" y="156"/>
                    <a:pt x="740" y="195"/>
                  </a:cubicBezTo>
                  <a:cubicBezTo>
                    <a:pt x="740" y="203"/>
                    <a:pt x="742" y="206"/>
                    <a:pt x="744" y="206"/>
                  </a:cubicBezTo>
                  <a:cubicBezTo>
                    <a:pt x="752" y="206"/>
                    <a:pt x="767" y="184"/>
                    <a:pt x="774" y="184"/>
                  </a:cubicBezTo>
                  <a:cubicBezTo>
                    <a:pt x="777" y="184"/>
                    <a:pt x="779" y="187"/>
                    <a:pt x="779" y="195"/>
                  </a:cubicBezTo>
                  <a:lnTo>
                    <a:pt x="779" y="117"/>
                  </a:lnTo>
                  <a:cubicBezTo>
                    <a:pt x="818" y="78"/>
                    <a:pt x="779" y="40"/>
                    <a:pt x="779" y="1"/>
                  </a:cubicBezTo>
                  <a:close/>
                  <a:moveTo>
                    <a:pt x="194" y="1966"/>
                  </a:moveTo>
                  <a:cubicBezTo>
                    <a:pt x="193" y="1977"/>
                    <a:pt x="192" y="1987"/>
                    <a:pt x="189" y="1997"/>
                  </a:cubicBezTo>
                  <a:lnTo>
                    <a:pt x="189" y="1997"/>
                  </a:lnTo>
                  <a:cubicBezTo>
                    <a:pt x="190" y="1997"/>
                    <a:pt x="190" y="1997"/>
                    <a:pt x="190" y="1997"/>
                  </a:cubicBezTo>
                  <a:cubicBezTo>
                    <a:pt x="193" y="1997"/>
                    <a:pt x="195" y="1994"/>
                    <a:pt x="195" y="1985"/>
                  </a:cubicBezTo>
                  <a:cubicBezTo>
                    <a:pt x="195" y="1978"/>
                    <a:pt x="195" y="1972"/>
                    <a:pt x="194" y="1966"/>
                  </a:cubicBezTo>
                  <a:close/>
                  <a:moveTo>
                    <a:pt x="117" y="1946"/>
                  </a:moveTo>
                  <a:cubicBezTo>
                    <a:pt x="78" y="1946"/>
                    <a:pt x="117" y="1985"/>
                    <a:pt x="78" y="2024"/>
                  </a:cubicBezTo>
                  <a:cubicBezTo>
                    <a:pt x="15" y="2056"/>
                    <a:pt x="54" y="2113"/>
                    <a:pt x="71" y="2113"/>
                  </a:cubicBezTo>
                  <a:cubicBezTo>
                    <a:pt x="75" y="2113"/>
                    <a:pt x="78" y="2109"/>
                    <a:pt x="78" y="2102"/>
                  </a:cubicBezTo>
                  <a:lnTo>
                    <a:pt x="117" y="2102"/>
                  </a:lnTo>
                  <a:cubicBezTo>
                    <a:pt x="39" y="2024"/>
                    <a:pt x="117" y="2024"/>
                    <a:pt x="117" y="1985"/>
                  </a:cubicBezTo>
                  <a:cubicBezTo>
                    <a:pt x="117" y="1985"/>
                    <a:pt x="156" y="2063"/>
                    <a:pt x="117" y="2102"/>
                  </a:cubicBezTo>
                  <a:cubicBezTo>
                    <a:pt x="156" y="2102"/>
                    <a:pt x="156" y="2141"/>
                    <a:pt x="156" y="2141"/>
                  </a:cubicBezTo>
                  <a:cubicBezTo>
                    <a:pt x="156" y="2082"/>
                    <a:pt x="179" y="2045"/>
                    <a:pt x="189" y="1997"/>
                  </a:cubicBezTo>
                  <a:lnTo>
                    <a:pt x="189" y="1997"/>
                  </a:lnTo>
                  <a:cubicBezTo>
                    <a:pt x="184" y="1996"/>
                    <a:pt x="175" y="1988"/>
                    <a:pt x="168" y="1988"/>
                  </a:cubicBezTo>
                  <a:cubicBezTo>
                    <a:pt x="161" y="1988"/>
                    <a:pt x="156" y="1995"/>
                    <a:pt x="156" y="2024"/>
                  </a:cubicBezTo>
                  <a:cubicBezTo>
                    <a:pt x="117" y="1985"/>
                    <a:pt x="156" y="1946"/>
                    <a:pt x="117" y="1946"/>
                  </a:cubicBezTo>
                  <a:close/>
                  <a:moveTo>
                    <a:pt x="117" y="2141"/>
                  </a:moveTo>
                  <a:lnTo>
                    <a:pt x="117" y="2180"/>
                  </a:lnTo>
                  <a:cubicBezTo>
                    <a:pt x="156" y="2180"/>
                    <a:pt x="117" y="2141"/>
                    <a:pt x="156" y="214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028625" y="4299725"/>
              <a:ext cx="25" cy="1000"/>
            </a:xfrm>
            <a:custGeom>
              <a:rect b="b" l="l" r="r" t="t"/>
              <a:pathLst>
                <a:path extrusionOk="0" h="40" w="1">
                  <a:moveTo>
                    <a:pt x="0" y="39"/>
                  </a:moveTo>
                  <a:lnTo>
                    <a:pt x="0" y="39"/>
                  </a:lnTo>
                  <a:lnTo>
                    <a:pt x="0" y="0"/>
                  </a:lnTo>
                  <a:cubicBezTo>
                    <a:pt x="0" y="0"/>
                    <a:pt x="0" y="39"/>
                    <a:pt x="0"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1039800" y="4292925"/>
              <a:ext cx="525" cy="975"/>
            </a:xfrm>
            <a:custGeom>
              <a:rect b="b" l="l" r="r" t="t"/>
              <a:pathLst>
                <a:path extrusionOk="0" h="39" w="21">
                  <a:moveTo>
                    <a:pt x="20" y="0"/>
                  </a:moveTo>
                  <a:cubicBezTo>
                    <a:pt x="20" y="20"/>
                    <a:pt x="11" y="20"/>
                    <a:pt x="6" y="20"/>
                  </a:cubicBezTo>
                  <a:cubicBezTo>
                    <a:pt x="1" y="20"/>
                    <a:pt x="1" y="20"/>
                    <a:pt x="20" y="39"/>
                  </a:cubicBezTo>
                  <a:lnTo>
                    <a:pt x="2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035425" y="4295825"/>
              <a:ext cx="2250" cy="2350"/>
            </a:xfrm>
            <a:custGeom>
              <a:rect b="b" l="l" r="r" t="t"/>
              <a:pathLst>
                <a:path extrusionOk="0" h="94" w="90">
                  <a:moveTo>
                    <a:pt x="1" y="1"/>
                  </a:moveTo>
                  <a:cubicBezTo>
                    <a:pt x="1" y="58"/>
                    <a:pt x="63" y="94"/>
                    <a:pt x="82" y="94"/>
                  </a:cubicBezTo>
                  <a:cubicBezTo>
                    <a:pt x="88" y="94"/>
                    <a:pt x="89" y="89"/>
                    <a:pt x="79" y="79"/>
                  </a:cubicBezTo>
                  <a:cubicBezTo>
                    <a:pt x="40" y="79"/>
                    <a:pt x="1"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1029600" y="4299600"/>
              <a:ext cx="1975" cy="2100"/>
            </a:xfrm>
            <a:custGeom>
              <a:rect b="b" l="l" r="r" t="t"/>
              <a:pathLst>
                <a:path extrusionOk="0" h="84" w="79">
                  <a:moveTo>
                    <a:pt x="0" y="44"/>
                  </a:moveTo>
                  <a:cubicBezTo>
                    <a:pt x="0" y="49"/>
                    <a:pt x="1" y="51"/>
                    <a:pt x="2" y="51"/>
                  </a:cubicBezTo>
                  <a:cubicBezTo>
                    <a:pt x="3" y="51"/>
                    <a:pt x="3" y="50"/>
                    <a:pt x="4" y="49"/>
                  </a:cubicBezTo>
                  <a:lnTo>
                    <a:pt x="4" y="49"/>
                  </a:lnTo>
                  <a:lnTo>
                    <a:pt x="0" y="44"/>
                  </a:lnTo>
                  <a:close/>
                  <a:moveTo>
                    <a:pt x="46" y="0"/>
                  </a:moveTo>
                  <a:cubicBezTo>
                    <a:pt x="27" y="0"/>
                    <a:pt x="12" y="39"/>
                    <a:pt x="4" y="49"/>
                  </a:cubicBezTo>
                  <a:lnTo>
                    <a:pt x="4" y="49"/>
                  </a:lnTo>
                  <a:lnTo>
                    <a:pt x="39" y="83"/>
                  </a:lnTo>
                  <a:lnTo>
                    <a:pt x="39" y="44"/>
                  </a:lnTo>
                  <a:lnTo>
                    <a:pt x="78" y="44"/>
                  </a:lnTo>
                  <a:cubicBezTo>
                    <a:pt x="67" y="11"/>
                    <a:pt x="56" y="0"/>
                    <a:pt x="4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1048075" y="4294850"/>
              <a:ext cx="1975" cy="4900"/>
            </a:xfrm>
            <a:custGeom>
              <a:rect b="b" l="l" r="r" t="t"/>
              <a:pathLst>
                <a:path extrusionOk="0" h="196" w="79">
                  <a:moveTo>
                    <a:pt x="79" y="1"/>
                  </a:moveTo>
                  <a:cubicBezTo>
                    <a:pt x="40" y="40"/>
                    <a:pt x="1" y="118"/>
                    <a:pt x="40" y="195"/>
                  </a:cubicBezTo>
                  <a:lnTo>
                    <a:pt x="40" y="157"/>
                  </a:lnTo>
                  <a:lnTo>
                    <a:pt x="79" y="118"/>
                  </a:lnTo>
                  <a:lnTo>
                    <a:pt x="79" y="79"/>
                  </a:lnTo>
                  <a:lnTo>
                    <a:pt x="7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043225" y="4297775"/>
              <a:ext cx="1950" cy="1975"/>
            </a:xfrm>
            <a:custGeom>
              <a:rect b="b" l="l" r="r" t="t"/>
              <a:pathLst>
                <a:path extrusionOk="0" h="79" w="78">
                  <a:moveTo>
                    <a:pt x="39" y="1"/>
                  </a:moveTo>
                  <a:cubicBezTo>
                    <a:pt x="19" y="20"/>
                    <a:pt x="10" y="30"/>
                    <a:pt x="5" y="40"/>
                  </a:cubicBezTo>
                  <a:lnTo>
                    <a:pt x="5" y="40"/>
                  </a:lnTo>
                  <a:cubicBezTo>
                    <a:pt x="21" y="41"/>
                    <a:pt x="30" y="50"/>
                    <a:pt x="39" y="54"/>
                  </a:cubicBezTo>
                  <a:lnTo>
                    <a:pt x="39" y="54"/>
                  </a:lnTo>
                  <a:lnTo>
                    <a:pt x="39" y="1"/>
                  </a:lnTo>
                  <a:close/>
                  <a:moveTo>
                    <a:pt x="0" y="40"/>
                  </a:moveTo>
                  <a:lnTo>
                    <a:pt x="0" y="78"/>
                  </a:lnTo>
                  <a:cubicBezTo>
                    <a:pt x="0" y="59"/>
                    <a:pt x="0" y="49"/>
                    <a:pt x="5" y="40"/>
                  </a:cubicBezTo>
                  <a:lnTo>
                    <a:pt x="5" y="40"/>
                  </a:lnTo>
                  <a:cubicBezTo>
                    <a:pt x="3" y="40"/>
                    <a:pt x="2" y="40"/>
                    <a:pt x="0" y="40"/>
                  </a:cubicBezTo>
                  <a:close/>
                  <a:moveTo>
                    <a:pt x="78" y="40"/>
                  </a:moveTo>
                  <a:lnTo>
                    <a:pt x="78" y="40"/>
                  </a:lnTo>
                  <a:cubicBezTo>
                    <a:pt x="65" y="53"/>
                    <a:pt x="56" y="57"/>
                    <a:pt x="49" y="57"/>
                  </a:cubicBezTo>
                  <a:cubicBezTo>
                    <a:pt x="46" y="57"/>
                    <a:pt x="42" y="56"/>
                    <a:pt x="39" y="54"/>
                  </a:cubicBezTo>
                  <a:lnTo>
                    <a:pt x="39" y="54"/>
                  </a:lnTo>
                  <a:lnTo>
                    <a:pt x="39" y="78"/>
                  </a:lnTo>
                  <a:lnTo>
                    <a:pt x="78"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024725" y="4309450"/>
              <a:ext cx="25" cy="1975"/>
            </a:xfrm>
            <a:custGeom>
              <a:rect b="b" l="l" r="r" t="t"/>
              <a:pathLst>
                <a:path extrusionOk="0" h="79" w="1">
                  <a:moveTo>
                    <a:pt x="1" y="1"/>
                  </a:moveTo>
                  <a:lnTo>
                    <a:pt x="1" y="40"/>
                  </a:lnTo>
                  <a:lnTo>
                    <a:pt x="1" y="40"/>
                  </a:lnTo>
                  <a:lnTo>
                    <a:pt x="1" y="78"/>
                  </a:lnTo>
                  <a:cubicBezTo>
                    <a:pt x="1" y="78"/>
                    <a:pt x="1" y="78"/>
                    <a:pt x="1" y="78"/>
                  </a:cubicBezTo>
                  <a:lnTo>
                    <a:pt x="1" y="1"/>
                  </a:lnTo>
                  <a:cubicBezTo>
                    <a:pt x="1" y="1"/>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028625" y="4306525"/>
              <a:ext cx="25" cy="1975"/>
            </a:xfrm>
            <a:custGeom>
              <a:rect b="b" l="l" r="r" t="t"/>
              <a:pathLst>
                <a:path extrusionOk="0" h="79" w="1">
                  <a:moveTo>
                    <a:pt x="0" y="79"/>
                  </a:moveTo>
                  <a:lnTo>
                    <a:pt x="0" y="79"/>
                  </a:lnTo>
                  <a:lnTo>
                    <a:pt x="0" y="79"/>
                  </a:lnTo>
                  <a:cubicBezTo>
                    <a:pt x="0" y="79"/>
                    <a:pt x="0" y="40"/>
                    <a:pt x="0" y="40"/>
                  </a:cubicBezTo>
                  <a:cubicBezTo>
                    <a:pt x="0" y="1"/>
                    <a:pt x="0" y="40"/>
                    <a:pt x="0"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023275" y="4312375"/>
              <a:ext cx="1000" cy="1000"/>
            </a:xfrm>
            <a:custGeom>
              <a:rect b="b" l="l" r="r" t="t"/>
              <a:pathLst>
                <a:path extrusionOk="0" h="40" w="40">
                  <a:moveTo>
                    <a:pt x="20" y="0"/>
                  </a:moveTo>
                  <a:cubicBezTo>
                    <a:pt x="20" y="7"/>
                    <a:pt x="20" y="14"/>
                    <a:pt x="20" y="20"/>
                  </a:cubicBezTo>
                  <a:cubicBezTo>
                    <a:pt x="30" y="20"/>
                    <a:pt x="39" y="20"/>
                    <a:pt x="20" y="0"/>
                  </a:cubicBezTo>
                  <a:close/>
                  <a:moveTo>
                    <a:pt x="20" y="20"/>
                  </a:moveTo>
                  <a:cubicBezTo>
                    <a:pt x="10" y="20"/>
                    <a:pt x="0" y="20"/>
                    <a:pt x="20" y="39"/>
                  </a:cubicBezTo>
                  <a:cubicBezTo>
                    <a:pt x="20" y="34"/>
                    <a:pt x="20" y="27"/>
                    <a:pt x="20" y="2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022775" y="4314025"/>
              <a:ext cx="1000" cy="600"/>
            </a:xfrm>
            <a:custGeom>
              <a:rect b="b" l="l" r="r" t="t"/>
              <a:pathLst>
                <a:path extrusionOk="0" h="24" w="40">
                  <a:moveTo>
                    <a:pt x="35" y="1"/>
                  </a:moveTo>
                  <a:cubicBezTo>
                    <a:pt x="32" y="1"/>
                    <a:pt x="26" y="7"/>
                    <a:pt x="20" y="12"/>
                  </a:cubicBezTo>
                  <a:lnTo>
                    <a:pt x="40" y="12"/>
                  </a:lnTo>
                  <a:cubicBezTo>
                    <a:pt x="40" y="4"/>
                    <a:pt x="38" y="1"/>
                    <a:pt x="35" y="1"/>
                  </a:cubicBezTo>
                  <a:close/>
                  <a:moveTo>
                    <a:pt x="1" y="12"/>
                  </a:moveTo>
                  <a:cubicBezTo>
                    <a:pt x="1" y="20"/>
                    <a:pt x="3" y="23"/>
                    <a:pt x="5" y="23"/>
                  </a:cubicBezTo>
                  <a:cubicBezTo>
                    <a:pt x="9" y="23"/>
                    <a:pt x="15" y="18"/>
                    <a:pt x="20" y="1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036900" y="4306525"/>
              <a:ext cx="2450" cy="2400"/>
            </a:xfrm>
            <a:custGeom>
              <a:rect b="b" l="l" r="r" t="t"/>
              <a:pathLst>
                <a:path extrusionOk="0" h="96" w="98">
                  <a:moveTo>
                    <a:pt x="20" y="1"/>
                  </a:moveTo>
                  <a:cubicBezTo>
                    <a:pt x="20" y="20"/>
                    <a:pt x="10" y="20"/>
                    <a:pt x="5" y="20"/>
                  </a:cubicBezTo>
                  <a:cubicBezTo>
                    <a:pt x="0" y="20"/>
                    <a:pt x="0" y="20"/>
                    <a:pt x="20" y="40"/>
                  </a:cubicBezTo>
                  <a:cubicBezTo>
                    <a:pt x="20" y="40"/>
                    <a:pt x="65" y="62"/>
                    <a:pt x="86" y="73"/>
                  </a:cubicBezTo>
                  <a:lnTo>
                    <a:pt x="86" y="73"/>
                  </a:lnTo>
                  <a:cubicBezTo>
                    <a:pt x="93" y="69"/>
                    <a:pt x="97" y="59"/>
                    <a:pt x="97" y="40"/>
                  </a:cubicBezTo>
                  <a:cubicBezTo>
                    <a:pt x="59" y="1"/>
                    <a:pt x="20" y="1"/>
                    <a:pt x="20" y="1"/>
                  </a:cubicBezTo>
                  <a:close/>
                  <a:moveTo>
                    <a:pt x="48" y="67"/>
                  </a:moveTo>
                  <a:cubicBezTo>
                    <a:pt x="47" y="67"/>
                    <a:pt x="50" y="70"/>
                    <a:pt x="59" y="79"/>
                  </a:cubicBezTo>
                  <a:cubicBezTo>
                    <a:pt x="59" y="92"/>
                    <a:pt x="59" y="96"/>
                    <a:pt x="60" y="96"/>
                  </a:cubicBezTo>
                  <a:cubicBezTo>
                    <a:pt x="63" y="96"/>
                    <a:pt x="72" y="79"/>
                    <a:pt x="97" y="79"/>
                  </a:cubicBezTo>
                  <a:cubicBezTo>
                    <a:pt x="97" y="79"/>
                    <a:pt x="93" y="76"/>
                    <a:pt x="86" y="73"/>
                  </a:cubicBezTo>
                  <a:lnTo>
                    <a:pt x="86" y="73"/>
                  </a:lnTo>
                  <a:cubicBezTo>
                    <a:pt x="83" y="75"/>
                    <a:pt x="79" y="76"/>
                    <a:pt x="75" y="76"/>
                  </a:cubicBezTo>
                  <a:cubicBezTo>
                    <a:pt x="63" y="76"/>
                    <a:pt x="49" y="67"/>
                    <a:pt x="48" y="6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1043225" y="4301675"/>
              <a:ext cx="1950" cy="2950"/>
            </a:xfrm>
            <a:custGeom>
              <a:rect b="b" l="l" r="r" t="t"/>
              <a:pathLst>
                <a:path extrusionOk="0" h="118" w="78">
                  <a:moveTo>
                    <a:pt x="0" y="0"/>
                  </a:moveTo>
                  <a:cubicBezTo>
                    <a:pt x="0" y="39"/>
                    <a:pt x="39" y="78"/>
                    <a:pt x="0" y="78"/>
                  </a:cubicBezTo>
                  <a:lnTo>
                    <a:pt x="0" y="117"/>
                  </a:lnTo>
                  <a:lnTo>
                    <a:pt x="39" y="117"/>
                  </a:lnTo>
                  <a:lnTo>
                    <a:pt x="78" y="78"/>
                  </a:lnTo>
                  <a:cubicBezTo>
                    <a:pt x="78" y="78"/>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1021825" y="4317225"/>
              <a:ext cx="975" cy="25"/>
            </a:xfrm>
            <a:custGeom>
              <a:rect b="b" l="l" r="r" t="t"/>
              <a:pathLst>
                <a:path extrusionOk="0" h="1" w="39">
                  <a:moveTo>
                    <a:pt x="39" y="1"/>
                  </a:moveTo>
                  <a:lnTo>
                    <a:pt x="39"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1040300" y="4308475"/>
              <a:ext cx="25" cy="25"/>
            </a:xfrm>
            <a:custGeom>
              <a:rect b="b" l="l" r="r" t="t"/>
              <a:pathLst>
                <a:path extrusionOk="0" h="1" w="1">
                  <a:moveTo>
                    <a:pt x="0" y="1"/>
                  </a:move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1020850" y="4318200"/>
              <a:ext cx="1700" cy="2175"/>
            </a:xfrm>
            <a:custGeom>
              <a:rect b="b" l="l" r="r" t="t"/>
              <a:pathLst>
                <a:path extrusionOk="0" h="87" w="68">
                  <a:moveTo>
                    <a:pt x="39" y="1"/>
                  </a:moveTo>
                  <a:cubicBezTo>
                    <a:pt x="39" y="1"/>
                    <a:pt x="0" y="40"/>
                    <a:pt x="39" y="79"/>
                  </a:cubicBezTo>
                  <a:cubicBezTo>
                    <a:pt x="45" y="84"/>
                    <a:pt x="49" y="87"/>
                    <a:pt x="51" y="87"/>
                  </a:cubicBezTo>
                  <a:cubicBezTo>
                    <a:pt x="68" y="87"/>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014025" y="4325025"/>
              <a:ext cx="3775" cy="3900"/>
            </a:xfrm>
            <a:custGeom>
              <a:rect b="b" l="l" r="r" t="t"/>
              <a:pathLst>
                <a:path extrusionOk="0" h="156" w="151">
                  <a:moveTo>
                    <a:pt x="79" y="0"/>
                  </a:moveTo>
                  <a:lnTo>
                    <a:pt x="1" y="39"/>
                  </a:lnTo>
                  <a:cubicBezTo>
                    <a:pt x="40" y="39"/>
                    <a:pt x="40" y="78"/>
                    <a:pt x="40" y="117"/>
                  </a:cubicBezTo>
                  <a:cubicBezTo>
                    <a:pt x="51" y="106"/>
                    <a:pt x="62" y="101"/>
                    <a:pt x="73" y="101"/>
                  </a:cubicBezTo>
                  <a:cubicBezTo>
                    <a:pt x="98" y="101"/>
                    <a:pt x="117" y="128"/>
                    <a:pt x="117" y="156"/>
                  </a:cubicBezTo>
                  <a:cubicBezTo>
                    <a:pt x="151" y="122"/>
                    <a:pt x="127" y="31"/>
                    <a:pt x="119" y="31"/>
                  </a:cubicBezTo>
                  <a:cubicBezTo>
                    <a:pt x="118" y="31"/>
                    <a:pt x="117" y="34"/>
                    <a:pt x="117" y="39"/>
                  </a:cubicBezTo>
                  <a:cubicBezTo>
                    <a:pt x="117" y="78"/>
                    <a:pt x="79" y="78"/>
                    <a:pt x="79" y="78"/>
                  </a:cubicBezTo>
                  <a:cubicBezTo>
                    <a:pt x="79" y="39"/>
                    <a:pt x="117" y="39"/>
                    <a:pt x="7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1045150" y="4309175"/>
              <a:ext cx="1625" cy="1275"/>
            </a:xfrm>
            <a:custGeom>
              <a:rect b="b" l="l" r="r" t="t"/>
              <a:pathLst>
                <a:path extrusionOk="0" h="51" w="65">
                  <a:moveTo>
                    <a:pt x="55" y="1"/>
                  </a:moveTo>
                  <a:cubicBezTo>
                    <a:pt x="52" y="1"/>
                    <a:pt x="48" y="4"/>
                    <a:pt x="40" y="12"/>
                  </a:cubicBezTo>
                  <a:cubicBezTo>
                    <a:pt x="1" y="51"/>
                    <a:pt x="40" y="51"/>
                    <a:pt x="40" y="51"/>
                  </a:cubicBezTo>
                  <a:cubicBezTo>
                    <a:pt x="40" y="51"/>
                    <a:pt x="65" y="1"/>
                    <a:pt x="55"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060725" y="4301675"/>
              <a:ext cx="2950" cy="2950"/>
            </a:xfrm>
            <a:custGeom>
              <a:rect b="b" l="l" r="r" t="t"/>
              <a:pathLst>
                <a:path extrusionOk="0" h="118" w="118">
                  <a:moveTo>
                    <a:pt x="40" y="0"/>
                  </a:moveTo>
                  <a:cubicBezTo>
                    <a:pt x="78" y="0"/>
                    <a:pt x="78" y="39"/>
                    <a:pt x="78" y="39"/>
                  </a:cubicBezTo>
                  <a:lnTo>
                    <a:pt x="78" y="0"/>
                  </a:lnTo>
                  <a:close/>
                  <a:moveTo>
                    <a:pt x="40" y="39"/>
                  </a:moveTo>
                  <a:cubicBezTo>
                    <a:pt x="8" y="39"/>
                    <a:pt x="27" y="89"/>
                    <a:pt x="16" y="89"/>
                  </a:cubicBezTo>
                  <a:cubicBezTo>
                    <a:pt x="13" y="89"/>
                    <a:pt x="8" y="86"/>
                    <a:pt x="1" y="78"/>
                  </a:cubicBezTo>
                  <a:lnTo>
                    <a:pt x="1" y="78"/>
                  </a:lnTo>
                  <a:lnTo>
                    <a:pt x="40" y="117"/>
                  </a:lnTo>
                  <a:cubicBezTo>
                    <a:pt x="40" y="72"/>
                    <a:pt x="45" y="62"/>
                    <a:pt x="55" y="62"/>
                  </a:cubicBezTo>
                  <a:cubicBezTo>
                    <a:pt x="62" y="62"/>
                    <a:pt x="72" y="68"/>
                    <a:pt x="84" y="68"/>
                  </a:cubicBezTo>
                  <a:cubicBezTo>
                    <a:pt x="94" y="68"/>
                    <a:pt x="106" y="62"/>
                    <a:pt x="117"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1053275" y="4306525"/>
              <a:ext cx="1650" cy="4200"/>
            </a:xfrm>
            <a:custGeom>
              <a:rect b="b" l="l" r="r" t="t"/>
              <a:pathLst>
                <a:path extrusionOk="0" h="168" w="66">
                  <a:moveTo>
                    <a:pt x="65" y="1"/>
                  </a:moveTo>
                  <a:cubicBezTo>
                    <a:pt x="26" y="1"/>
                    <a:pt x="26" y="40"/>
                    <a:pt x="26" y="79"/>
                  </a:cubicBezTo>
                  <a:lnTo>
                    <a:pt x="65" y="1"/>
                  </a:lnTo>
                  <a:close/>
                  <a:moveTo>
                    <a:pt x="26" y="79"/>
                  </a:moveTo>
                  <a:cubicBezTo>
                    <a:pt x="26" y="110"/>
                    <a:pt x="1" y="167"/>
                    <a:pt x="12" y="167"/>
                  </a:cubicBezTo>
                  <a:cubicBezTo>
                    <a:pt x="14" y="167"/>
                    <a:pt x="19" y="164"/>
                    <a:pt x="26" y="157"/>
                  </a:cubicBezTo>
                  <a:lnTo>
                    <a:pt x="26" y="118"/>
                  </a:lnTo>
                  <a:lnTo>
                    <a:pt x="26" y="7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1046125" y="4314325"/>
              <a:ext cx="25" cy="1000"/>
            </a:xfrm>
            <a:custGeom>
              <a:rect b="b" l="l" r="r" t="t"/>
              <a:pathLst>
                <a:path extrusionOk="0" h="40" w="1">
                  <a:moveTo>
                    <a:pt x="1" y="39"/>
                  </a:moveTo>
                  <a:lnTo>
                    <a:pt x="1"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1051475" y="4311950"/>
              <a:ext cx="1500" cy="1425"/>
            </a:xfrm>
            <a:custGeom>
              <a:rect b="b" l="l" r="r" t="t"/>
              <a:pathLst>
                <a:path extrusionOk="0" h="57" w="60">
                  <a:moveTo>
                    <a:pt x="22" y="0"/>
                  </a:moveTo>
                  <a:cubicBezTo>
                    <a:pt x="20" y="0"/>
                    <a:pt x="20" y="4"/>
                    <a:pt x="20" y="17"/>
                  </a:cubicBezTo>
                  <a:cubicBezTo>
                    <a:pt x="1" y="37"/>
                    <a:pt x="11" y="37"/>
                    <a:pt x="25" y="37"/>
                  </a:cubicBezTo>
                  <a:cubicBezTo>
                    <a:pt x="40" y="37"/>
                    <a:pt x="59" y="37"/>
                    <a:pt x="59" y="56"/>
                  </a:cubicBezTo>
                  <a:lnTo>
                    <a:pt x="59" y="17"/>
                  </a:lnTo>
                  <a:cubicBezTo>
                    <a:pt x="33" y="17"/>
                    <a:pt x="25" y="0"/>
                    <a:pt x="2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1012075" y="4332800"/>
              <a:ext cx="1000" cy="1000"/>
            </a:xfrm>
            <a:custGeom>
              <a:rect b="b" l="l" r="r" t="t"/>
              <a:pathLst>
                <a:path extrusionOk="0" h="40" w="40">
                  <a:moveTo>
                    <a:pt x="1" y="1"/>
                  </a:moveTo>
                  <a:lnTo>
                    <a:pt x="1" y="39"/>
                  </a:lnTo>
                  <a:lnTo>
                    <a:pt x="40" y="39"/>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1038850" y="4320150"/>
              <a:ext cx="500" cy="1000"/>
            </a:xfrm>
            <a:custGeom>
              <a:rect b="b" l="l" r="r" t="t"/>
              <a:pathLst>
                <a:path extrusionOk="0" h="40" w="20">
                  <a:moveTo>
                    <a:pt x="19" y="1"/>
                  </a:moveTo>
                  <a:cubicBezTo>
                    <a:pt x="0" y="20"/>
                    <a:pt x="0" y="20"/>
                    <a:pt x="5" y="20"/>
                  </a:cubicBezTo>
                  <a:cubicBezTo>
                    <a:pt x="10" y="20"/>
                    <a:pt x="19" y="20"/>
                    <a:pt x="19" y="40"/>
                  </a:cubicBezTo>
                  <a:lnTo>
                    <a:pt x="1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1014025" y="4332800"/>
              <a:ext cx="1000" cy="1000"/>
            </a:xfrm>
            <a:custGeom>
              <a:rect b="b" l="l" r="r" t="t"/>
              <a:pathLst>
                <a:path extrusionOk="0" h="40" w="40">
                  <a:moveTo>
                    <a:pt x="1" y="1"/>
                  </a:moveTo>
                  <a:lnTo>
                    <a:pt x="1" y="39"/>
                  </a:lnTo>
                  <a:lnTo>
                    <a:pt x="20" y="20"/>
                  </a:lnTo>
                  <a:lnTo>
                    <a:pt x="20" y="20"/>
                  </a:lnTo>
                  <a:lnTo>
                    <a:pt x="1" y="1"/>
                  </a:lnTo>
                  <a:close/>
                  <a:moveTo>
                    <a:pt x="40" y="1"/>
                  </a:moveTo>
                  <a:lnTo>
                    <a:pt x="20" y="20"/>
                  </a:lnTo>
                  <a:lnTo>
                    <a:pt x="20" y="20"/>
                  </a:lnTo>
                  <a:lnTo>
                    <a:pt x="40" y="39"/>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026675" y="4326775"/>
              <a:ext cx="1000" cy="2150"/>
            </a:xfrm>
            <a:custGeom>
              <a:rect b="b" l="l" r="r" t="t"/>
              <a:pathLst>
                <a:path extrusionOk="0" h="86" w="40">
                  <a:moveTo>
                    <a:pt x="25" y="0"/>
                  </a:moveTo>
                  <a:cubicBezTo>
                    <a:pt x="5" y="0"/>
                    <a:pt x="1" y="55"/>
                    <a:pt x="1" y="55"/>
                  </a:cubicBezTo>
                  <a:cubicBezTo>
                    <a:pt x="1" y="55"/>
                    <a:pt x="1" y="53"/>
                    <a:pt x="1" y="47"/>
                  </a:cubicBezTo>
                  <a:lnTo>
                    <a:pt x="1" y="86"/>
                  </a:lnTo>
                  <a:cubicBezTo>
                    <a:pt x="1" y="86"/>
                    <a:pt x="40" y="47"/>
                    <a:pt x="40" y="47"/>
                  </a:cubicBezTo>
                  <a:lnTo>
                    <a:pt x="40" y="8"/>
                  </a:lnTo>
                  <a:cubicBezTo>
                    <a:pt x="34" y="2"/>
                    <a:pt x="29" y="0"/>
                    <a:pt x="25"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1018900" y="4331825"/>
              <a:ext cx="1000" cy="1000"/>
            </a:xfrm>
            <a:custGeom>
              <a:rect b="b" l="l" r="r" t="t"/>
              <a:pathLst>
                <a:path extrusionOk="0" h="40" w="40">
                  <a:moveTo>
                    <a:pt x="0" y="1"/>
                  </a:moveTo>
                  <a:lnTo>
                    <a:pt x="0"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1065600" y="4304350"/>
              <a:ext cx="1950" cy="6100"/>
            </a:xfrm>
            <a:custGeom>
              <a:rect b="b" l="l" r="r" t="t"/>
              <a:pathLst>
                <a:path extrusionOk="0" h="244" w="78">
                  <a:moveTo>
                    <a:pt x="39" y="0"/>
                  </a:moveTo>
                  <a:cubicBezTo>
                    <a:pt x="20" y="0"/>
                    <a:pt x="0" y="10"/>
                    <a:pt x="0" y="49"/>
                  </a:cubicBezTo>
                  <a:lnTo>
                    <a:pt x="0" y="88"/>
                  </a:lnTo>
                  <a:lnTo>
                    <a:pt x="0" y="127"/>
                  </a:lnTo>
                  <a:lnTo>
                    <a:pt x="39" y="244"/>
                  </a:lnTo>
                  <a:cubicBezTo>
                    <a:pt x="39" y="166"/>
                    <a:pt x="78" y="88"/>
                    <a:pt x="78" y="10"/>
                  </a:cubicBezTo>
                  <a:cubicBezTo>
                    <a:pt x="78" y="10"/>
                    <a:pt x="5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1018900" y="4332800"/>
              <a:ext cx="25" cy="1000"/>
            </a:xfrm>
            <a:custGeom>
              <a:rect b="b" l="l" r="r" t="t"/>
              <a:pathLst>
                <a:path extrusionOk="0" h="40" w="1">
                  <a:moveTo>
                    <a:pt x="0" y="1"/>
                  </a:moveTo>
                  <a:lnTo>
                    <a:pt x="0" y="39"/>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1011100" y="4334750"/>
              <a:ext cx="1975" cy="3925"/>
            </a:xfrm>
            <a:custGeom>
              <a:rect b="b" l="l" r="r" t="t"/>
              <a:pathLst>
                <a:path extrusionOk="0" h="157" w="79">
                  <a:moveTo>
                    <a:pt x="40" y="0"/>
                  </a:moveTo>
                  <a:cubicBezTo>
                    <a:pt x="1" y="39"/>
                    <a:pt x="40" y="78"/>
                    <a:pt x="40" y="117"/>
                  </a:cubicBezTo>
                  <a:lnTo>
                    <a:pt x="79" y="156"/>
                  </a:lnTo>
                  <a:lnTo>
                    <a:pt x="79" y="78"/>
                  </a:lnTo>
                  <a:cubicBezTo>
                    <a:pt x="40" y="78"/>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1041275" y="4321125"/>
              <a:ext cx="1000" cy="1000"/>
            </a:xfrm>
            <a:custGeom>
              <a:rect b="b" l="l" r="r" t="t"/>
              <a:pathLst>
                <a:path extrusionOk="0" h="40" w="40">
                  <a:moveTo>
                    <a:pt x="0" y="1"/>
                  </a:moveTo>
                  <a:lnTo>
                    <a:pt x="0" y="40"/>
                  </a:lnTo>
                  <a:lnTo>
                    <a:pt x="39" y="40"/>
                  </a:lnTo>
                  <a:cubicBezTo>
                    <a:pt x="39"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1048475" y="4316275"/>
              <a:ext cx="1575" cy="1950"/>
            </a:xfrm>
            <a:custGeom>
              <a:rect b="b" l="l" r="r" t="t"/>
              <a:pathLst>
                <a:path extrusionOk="0" h="78" w="63">
                  <a:moveTo>
                    <a:pt x="63" y="0"/>
                  </a:moveTo>
                  <a:lnTo>
                    <a:pt x="24" y="39"/>
                  </a:lnTo>
                  <a:cubicBezTo>
                    <a:pt x="29" y="39"/>
                    <a:pt x="32" y="40"/>
                    <a:pt x="34" y="41"/>
                  </a:cubicBezTo>
                  <a:lnTo>
                    <a:pt x="34" y="41"/>
                  </a:lnTo>
                  <a:cubicBezTo>
                    <a:pt x="39" y="29"/>
                    <a:pt x="48" y="14"/>
                    <a:pt x="63" y="0"/>
                  </a:cubicBezTo>
                  <a:close/>
                  <a:moveTo>
                    <a:pt x="34" y="41"/>
                  </a:moveTo>
                  <a:cubicBezTo>
                    <a:pt x="31" y="45"/>
                    <a:pt x="30" y="50"/>
                    <a:pt x="29" y="53"/>
                  </a:cubicBezTo>
                  <a:lnTo>
                    <a:pt x="29" y="53"/>
                  </a:lnTo>
                  <a:cubicBezTo>
                    <a:pt x="33" y="48"/>
                    <a:pt x="37" y="43"/>
                    <a:pt x="34" y="41"/>
                  </a:cubicBezTo>
                  <a:close/>
                  <a:moveTo>
                    <a:pt x="29" y="53"/>
                  </a:moveTo>
                  <a:cubicBezTo>
                    <a:pt x="18" y="64"/>
                    <a:pt x="1" y="78"/>
                    <a:pt x="24" y="78"/>
                  </a:cubicBezTo>
                  <a:cubicBezTo>
                    <a:pt x="24" y="78"/>
                    <a:pt x="24" y="68"/>
                    <a:pt x="29" y="5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1011100" y="4336700"/>
              <a:ext cx="25" cy="1000"/>
            </a:xfrm>
            <a:custGeom>
              <a:rect b="b" l="l" r="r" t="t"/>
              <a:pathLst>
                <a:path extrusionOk="0" h="40" w="1">
                  <a:moveTo>
                    <a:pt x="1" y="39"/>
                  </a:moveTo>
                  <a:lnTo>
                    <a:pt x="1" y="0"/>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1031550" y="4327925"/>
              <a:ext cx="2925" cy="3925"/>
            </a:xfrm>
            <a:custGeom>
              <a:rect b="b" l="l" r="r" t="t"/>
              <a:pathLst>
                <a:path extrusionOk="0" h="157" w="117">
                  <a:moveTo>
                    <a:pt x="39" y="1"/>
                  </a:moveTo>
                  <a:lnTo>
                    <a:pt x="39" y="40"/>
                  </a:lnTo>
                  <a:cubicBezTo>
                    <a:pt x="39" y="79"/>
                    <a:pt x="0" y="157"/>
                    <a:pt x="39" y="157"/>
                  </a:cubicBezTo>
                  <a:cubicBezTo>
                    <a:pt x="78" y="118"/>
                    <a:pt x="78" y="118"/>
                    <a:pt x="78" y="79"/>
                  </a:cubicBezTo>
                  <a:lnTo>
                    <a:pt x="117" y="118"/>
                  </a:lnTo>
                  <a:cubicBezTo>
                    <a:pt x="78" y="79"/>
                    <a:pt x="39"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1004300" y="4340375"/>
              <a:ext cx="5875" cy="12350"/>
            </a:xfrm>
            <a:custGeom>
              <a:rect b="b" l="l" r="r" t="t"/>
              <a:pathLst>
                <a:path extrusionOk="0" h="494" w="235">
                  <a:moveTo>
                    <a:pt x="63" y="153"/>
                  </a:moveTo>
                  <a:cubicBezTo>
                    <a:pt x="59" y="153"/>
                    <a:pt x="70" y="171"/>
                    <a:pt x="87" y="175"/>
                  </a:cubicBezTo>
                  <a:lnTo>
                    <a:pt x="87" y="175"/>
                  </a:lnTo>
                  <a:cubicBezTo>
                    <a:pt x="84" y="171"/>
                    <a:pt x="82" y="168"/>
                    <a:pt x="78" y="165"/>
                  </a:cubicBezTo>
                  <a:cubicBezTo>
                    <a:pt x="70" y="156"/>
                    <a:pt x="65" y="153"/>
                    <a:pt x="63" y="153"/>
                  </a:cubicBezTo>
                  <a:close/>
                  <a:moveTo>
                    <a:pt x="152" y="1"/>
                  </a:moveTo>
                  <a:cubicBezTo>
                    <a:pt x="136" y="1"/>
                    <a:pt x="78" y="87"/>
                    <a:pt x="78" y="87"/>
                  </a:cubicBezTo>
                  <a:lnTo>
                    <a:pt x="117" y="87"/>
                  </a:lnTo>
                  <a:cubicBezTo>
                    <a:pt x="117" y="87"/>
                    <a:pt x="100" y="104"/>
                    <a:pt x="89" y="104"/>
                  </a:cubicBezTo>
                  <a:cubicBezTo>
                    <a:pt x="83" y="104"/>
                    <a:pt x="78" y="100"/>
                    <a:pt x="78" y="87"/>
                  </a:cubicBezTo>
                  <a:lnTo>
                    <a:pt x="78" y="87"/>
                  </a:lnTo>
                  <a:cubicBezTo>
                    <a:pt x="79" y="126"/>
                    <a:pt x="117" y="165"/>
                    <a:pt x="117" y="165"/>
                  </a:cubicBezTo>
                  <a:cubicBezTo>
                    <a:pt x="109" y="173"/>
                    <a:pt x="101" y="176"/>
                    <a:pt x="93" y="176"/>
                  </a:cubicBezTo>
                  <a:cubicBezTo>
                    <a:pt x="91" y="176"/>
                    <a:pt x="89" y="175"/>
                    <a:pt x="87" y="175"/>
                  </a:cubicBezTo>
                  <a:lnTo>
                    <a:pt x="87" y="175"/>
                  </a:lnTo>
                  <a:cubicBezTo>
                    <a:pt x="111" y="216"/>
                    <a:pt x="78" y="281"/>
                    <a:pt x="78" y="281"/>
                  </a:cubicBezTo>
                  <a:cubicBezTo>
                    <a:pt x="40" y="320"/>
                    <a:pt x="1" y="320"/>
                    <a:pt x="40" y="359"/>
                  </a:cubicBezTo>
                  <a:cubicBezTo>
                    <a:pt x="78" y="359"/>
                    <a:pt x="1" y="437"/>
                    <a:pt x="40" y="437"/>
                  </a:cubicBezTo>
                  <a:cubicBezTo>
                    <a:pt x="78" y="437"/>
                    <a:pt x="40" y="476"/>
                    <a:pt x="78" y="476"/>
                  </a:cubicBezTo>
                  <a:cubicBezTo>
                    <a:pt x="78" y="476"/>
                    <a:pt x="96" y="493"/>
                    <a:pt x="107" y="493"/>
                  </a:cubicBezTo>
                  <a:cubicBezTo>
                    <a:pt x="113" y="493"/>
                    <a:pt x="117" y="489"/>
                    <a:pt x="117" y="476"/>
                  </a:cubicBezTo>
                  <a:cubicBezTo>
                    <a:pt x="117" y="437"/>
                    <a:pt x="78" y="398"/>
                    <a:pt x="117" y="398"/>
                  </a:cubicBezTo>
                  <a:cubicBezTo>
                    <a:pt x="156" y="398"/>
                    <a:pt x="156" y="281"/>
                    <a:pt x="195" y="281"/>
                  </a:cubicBezTo>
                  <a:lnTo>
                    <a:pt x="156" y="242"/>
                  </a:lnTo>
                  <a:cubicBezTo>
                    <a:pt x="234" y="165"/>
                    <a:pt x="117" y="126"/>
                    <a:pt x="156" y="48"/>
                  </a:cubicBezTo>
                  <a:lnTo>
                    <a:pt x="156" y="48"/>
                  </a:lnTo>
                  <a:lnTo>
                    <a:pt x="156" y="9"/>
                  </a:lnTo>
                  <a:cubicBezTo>
                    <a:pt x="156" y="3"/>
                    <a:pt x="155" y="1"/>
                    <a:pt x="15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1017925" y="4336700"/>
              <a:ext cx="25" cy="1000"/>
            </a:xfrm>
            <a:custGeom>
              <a:rect b="b" l="l" r="r" t="t"/>
              <a:pathLst>
                <a:path extrusionOk="0" h="40"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1014025" y="4339175"/>
              <a:ext cx="1000" cy="1875"/>
            </a:xfrm>
            <a:custGeom>
              <a:rect b="b" l="l" r="r" t="t"/>
              <a:pathLst>
                <a:path extrusionOk="0" h="75" w="40">
                  <a:moveTo>
                    <a:pt x="38" y="1"/>
                  </a:moveTo>
                  <a:cubicBezTo>
                    <a:pt x="35" y="1"/>
                    <a:pt x="27" y="18"/>
                    <a:pt x="1" y="18"/>
                  </a:cubicBezTo>
                  <a:cubicBezTo>
                    <a:pt x="40" y="18"/>
                    <a:pt x="40" y="57"/>
                    <a:pt x="1" y="57"/>
                  </a:cubicBezTo>
                  <a:cubicBezTo>
                    <a:pt x="14" y="70"/>
                    <a:pt x="22" y="74"/>
                    <a:pt x="28" y="74"/>
                  </a:cubicBezTo>
                  <a:cubicBezTo>
                    <a:pt x="40" y="74"/>
                    <a:pt x="40" y="57"/>
                    <a:pt x="40" y="57"/>
                  </a:cubicBezTo>
                  <a:lnTo>
                    <a:pt x="40" y="18"/>
                  </a:lnTo>
                  <a:cubicBezTo>
                    <a:pt x="40" y="5"/>
                    <a:pt x="40" y="1"/>
                    <a:pt x="3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065775" y="4311400"/>
              <a:ext cx="1300" cy="1275"/>
            </a:xfrm>
            <a:custGeom>
              <a:rect b="b" l="l" r="r" t="t"/>
              <a:pathLst>
                <a:path extrusionOk="0" h="51" w="52">
                  <a:moveTo>
                    <a:pt x="32" y="0"/>
                  </a:moveTo>
                  <a:cubicBezTo>
                    <a:pt x="1" y="0"/>
                    <a:pt x="20" y="50"/>
                    <a:pt x="28" y="50"/>
                  </a:cubicBezTo>
                  <a:cubicBezTo>
                    <a:pt x="31" y="50"/>
                    <a:pt x="32" y="47"/>
                    <a:pt x="32" y="39"/>
                  </a:cubicBezTo>
                  <a:cubicBezTo>
                    <a:pt x="32" y="20"/>
                    <a:pt x="42" y="20"/>
                    <a:pt x="47" y="20"/>
                  </a:cubicBezTo>
                  <a:cubicBezTo>
                    <a:pt x="52" y="20"/>
                    <a:pt x="52" y="20"/>
                    <a:pt x="3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011100" y="4339350"/>
              <a:ext cx="3925" cy="6125"/>
            </a:xfrm>
            <a:custGeom>
              <a:rect b="b" l="l" r="r" t="t"/>
              <a:pathLst>
                <a:path extrusionOk="0" h="245" w="157">
                  <a:moveTo>
                    <a:pt x="121" y="0"/>
                  </a:moveTo>
                  <a:cubicBezTo>
                    <a:pt x="119" y="0"/>
                    <a:pt x="118" y="4"/>
                    <a:pt x="118" y="11"/>
                  </a:cubicBezTo>
                  <a:cubicBezTo>
                    <a:pt x="118" y="50"/>
                    <a:pt x="79" y="89"/>
                    <a:pt x="118" y="89"/>
                  </a:cubicBezTo>
                  <a:lnTo>
                    <a:pt x="79" y="89"/>
                  </a:lnTo>
                  <a:cubicBezTo>
                    <a:pt x="59" y="108"/>
                    <a:pt x="69" y="128"/>
                    <a:pt x="79" y="142"/>
                  </a:cubicBezTo>
                  <a:lnTo>
                    <a:pt x="79" y="142"/>
                  </a:lnTo>
                  <a:lnTo>
                    <a:pt x="79" y="128"/>
                  </a:lnTo>
                  <a:cubicBezTo>
                    <a:pt x="94" y="135"/>
                    <a:pt x="104" y="139"/>
                    <a:pt x="109" y="139"/>
                  </a:cubicBezTo>
                  <a:cubicBezTo>
                    <a:pt x="132" y="139"/>
                    <a:pt x="94" y="89"/>
                    <a:pt x="157" y="89"/>
                  </a:cubicBezTo>
                  <a:cubicBezTo>
                    <a:pt x="157" y="57"/>
                    <a:pt x="131" y="0"/>
                    <a:pt x="121" y="0"/>
                  </a:cubicBezTo>
                  <a:close/>
                  <a:moveTo>
                    <a:pt x="79" y="142"/>
                  </a:moveTo>
                  <a:lnTo>
                    <a:pt x="79" y="167"/>
                  </a:lnTo>
                  <a:cubicBezTo>
                    <a:pt x="98" y="167"/>
                    <a:pt x="89" y="157"/>
                    <a:pt x="79" y="142"/>
                  </a:cubicBezTo>
                  <a:close/>
                  <a:moveTo>
                    <a:pt x="55" y="117"/>
                  </a:moveTo>
                  <a:cubicBezTo>
                    <a:pt x="52" y="117"/>
                    <a:pt x="48" y="120"/>
                    <a:pt x="40" y="128"/>
                  </a:cubicBezTo>
                  <a:cubicBezTo>
                    <a:pt x="20" y="147"/>
                    <a:pt x="20" y="147"/>
                    <a:pt x="25" y="147"/>
                  </a:cubicBezTo>
                  <a:cubicBezTo>
                    <a:pt x="30" y="147"/>
                    <a:pt x="40" y="147"/>
                    <a:pt x="40" y="167"/>
                  </a:cubicBezTo>
                  <a:lnTo>
                    <a:pt x="1" y="206"/>
                  </a:lnTo>
                  <a:lnTo>
                    <a:pt x="1" y="244"/>
                  </a:lnTo>
                  <a:cubicBezTo>
                    <a:pt x="40" y="206"/>
                    <a:pt x="79" y="206"/>
                    <a:pt x="79" y="206"/>
                  </a:cubicBezTo>
                  <a:lnTo>
                    <a:pt x="79" y="167"/>
                  </a:lnTo>
                  <a:cubicBezTo>
                    <a:pt x="48" y="167"/>
                    <a:pt x="66" y="117"/>
                    <a:pt x="55" y="11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016175" y="4339350"/>
              <a:ext cx="1775" cy="1250"/>
            </a:xfrm>
            <a:custGeom>
              <a:rect b="b" l="l" r="r" t="t"/>
              <a:pathLst>
                <a:path extrusionOk="0" h="50" w="71">
                  <a:moveTo>
                    <a:pt x="28" y="0"/>
                  </a:moveTo>
                  <a:cubicBezTo>
                    <a:pt x="19" y="0"/>
                    <a:pt x="0" y="50"/>
                    <a:pt x="31" y="50"/>
                  </a:cubicBezTo>
                  <a:lnTo>
                    <a:pt x="31" y="11"/>
                  </a:lnTo>
                  <a:cubicBezTo>
                    <a:pt x="31" y="3"/>
                    <a:pt x="30" y="0"/>
                    <a:pt x="28" y="0"/>
                  </a:cubicBezTo>
                  <a:close/>
                  <a:moveTo>
                    <a:pt x="31" y="11"/>
                  </a:moveTo>
                  <a:cubicBezTo>
                    <a:pt x="31" y="11"/>
                    <a:pt x="31" y="50"/>
                    <a:pt x="70" y="50"/>
                  </a:cubicBezTo>
                  <a:lnTo>
                    <a:pt x="31" y="1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1015975" y="4341125"/>
              <a:ext cx="1000" cy="3375"/>
            </a:xfrm>
            <a:custGeom>
              <a:rect b="b" l="l" r="r" t="t"/>
              <a:pathLst>
                <a:path extrusionOk="0" h="135" w="40">
                  <a:moveTo>
                    <a:pt x="12" y="0"/>
                  </a:moveTo>
                  <a:cubicBezTo>
                    <a:pt x="1" y="0"/>
                    <a:pt x="1" y="18"/>
                    <a:pt x="1" y="18"/>
                  </a:cubicBezTo>
                  <a:cubicBezTo>
                    <a:pt x="1" y="18"/>
                    <a:pt x="1" y="57"/>
                    <a:pt x="1" y="57"/>
                  </a:cubicBezTo>
                  <a:lnTo>
                    <a:pt x="1" y="96"/>
                  </a:lnTo>
                  <a:lnTo>
                    <a:pt x="1" y="135"/>
                  </a:lnTo>
                  <a:lnTo>
                    <a:pt x="39" y="18"/>
                  </a:lnTo>
                  <a:cubicBezTo>
                    <a:pt x="27" y="5"/>
                    <a:pt x="18" y="0"/>
                    <a:pt x="1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1033500" y="4332800"/>
              <a:ext cx="1950" cy="1975"/>
            </a:xfrm>
            <a:custGeom>
              <a:rect b="b" l="l" r="r" t="t"/>
              <a:pathLst>
                <a:path extrusionOk="0" h="79" w="78">
                  <a:moveTo>
                    <a:pt x="0" y="1"/>
                  </a:moveTo>
                  <a:cubicBezTo>
                    <a:pt x="39" y="78"/>
                    <a:pt x="39" y="39"/>
                    <a:pt x="39" y="78"/>
                  </a:cubicBezTo>
                  <a:lnTo>
                    <a:pt x="78"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1051000" y="4324050"/>
              <a:ext cx="2950" cy="3900"/>
            </a:xfrm>
            <a:custGeom>
              <a:rect b="b" l="l" r="r" t="t"/>
              <a:pathLst>
                <a:path extrusionOk="0" h="156" w="118">
                  <a:moveTo>
                    <a:pt x="0" y="0"/>
                  </a:moveTo>
                  <a:cubicBezTo>
                    <a:pt x="39" y="0"/>
                    <a:pt x="78" y="156"/>
                    <a:pt x="78" y="156"/>
                  </a:cubicBezTo>
                  <a:cubicBezTo>
                    <a:pt x="78" y="117"/>
                    <a:pt x="78" y="117"/>
                    <a:pt x="78" y="78"/>
                  </a:cubicBezTo>
                  <a:cubicBezTo>
                    <a:pt x="117" y="39"/>
                    <a:pt x="39" y="39"/>
                    <a:pt x="39"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1065600" y="4316275"/>
              <a:ext cx="1000" cy="1425"/>
            </a:xfrm>
            <a:custGeom>
              <a:rect b="b" l="l" r="r" t="t"/>
              <a:pathLst>
                <a:path extrusionOk="0" h="57" w="40">
                  <a:moveTo>
                    <a:pt x="0" y="0"/>
                  </a:moveTo>
                  <a:lnTo>
                    <a:pt x="0" y="39"/>
                  </a:lnTo>
                  <a:cubicBezTo>
                    <a:pt x="26" y="39"/>
                    <a:pt x="35" y="56"/>
                    <a:pt x="38" y="56"/>
                  </a:cubicBezTo>
                  <a:cubicBezTo>
                    <a:pt x="39" y="56"/>
                    <a:pt x="39" y="52"/>
                    <a:pt x="39" y="39"/>
                  </a:cubicBez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983875" y="4356150"/>
              <a:ext cx="25" cy="25"/>
            </a:xfrm>
            <a:custGeom>
              <a:rect b="b" l="l" r="r" t="t"/>
              <a:pathLst>
                <a:path extrusionOk="0" h="1" w="1">
                  <a:moveTo>
                    <a:pt x="0" y="0"/>
                  </a:moveTo>
                  <a:lnTo>
                    <a:pt x="0" y="0"/>
                  </a:lnTo>
                  <a:lnTo>
                    <a:pt x="0" y="0"/>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014475" y="4344475"/>
              <a:ext cx="550" cy="1975"/>
            </a:xfrm>
            <a:custGeom>
              <a:rect b="b" l="l" r="r" t="t"/>
              <a:pathLst>
                <a:path extrusionOk="0" h="79" w="22">
                  <a:moveTo>
                    <a:pt x="22" y="1"/>
                  </a:moveTo>
                  <a:cubicBezTo>
                    <a:pt x="6" y="17"/>
                    <a:pt x="3" y="33"/>
                    <a:pt x="5" y="46"/>
                  </a:cubicBezTo>
                  <a:lnTo>
                    <a:pt x="5" y="46"/>
                  </a:lnTo>
                  <a:cubicBezTo>
                    <a:pt x="7" y="42"/>
                    <a:pt x="12" y="39"/>
                    <a:pt x="22" y="39"/>
                  </a:cubicBezTo>
                  <a:lnTo>
                    <a:pt x="22" y="1"/>
                  </a:lnTo>
                  <a:close/>
                  <a:moveTo>
                    <a:pt x="5" y="46"/>
                  </a:moveTo>
                  <a:cubicBezTo>
                    <a:pt x="0" y="57"/>
                    <a:pt x="22" y="78"/>
                    <a:pt x="22" y="78"/>
                  </a:cubicBezTo>
                  <a:cubicBezTo>
                    <a:pt x="22" y="78"/>
                    <a:pt x="8" y="65"/>
                    <a:pt x="5" y="4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033500" y="4334750"/>
              <a:ext cx="975" cy="1975"/>
            </a:xfrm>
            <a:custGeom>
              <a:rect b="b" l="l" r="r" t="t"/>
              <a:pathLst>
                <a:path extrusionOk="0" h="79" w="39">
                  <a:moveTo>
                    <a:pt x="0" y="0"/>
                  </a:moveTo>
                  <a:lnTo>
                    <a:pt x="0" y="78"/>
                  </a:lnTo>
                  <a:lnTo>
                    <a:pt x="39"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053925" y="4324050"/>
              <a:ext cx="1000" cy="1000"/>
            </a:xfrm>
            <a:custGeom>
              <a:rect b="b" l="l" r="r" t="t"/>
              <a:pathLst>
                <a:path extrusionOk="0" h="40" w="40">
                  <a:moveTo>
                    <a:pt x="0" y="0"/>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016950" y="4343500"/>
              <a:ext cx="1000" cy="1000"/>
            </a:xfrm>
            <a:custGeom>
              <a:rect b="b" l="l" r="r" t="t"/>
              <a:pathLst>
                <a:path extrusionOk="0" h="40" w="40">
                  <a:moveTo>
                    <a:pt x="39" y="1"/>
                  </a:moveTo>
                  <a:cubicBezTo>
                    <a:pt x="39" y="1"/>
                    <a:pt x="0" y="40"/>
                    <a:pt x="39" y="40"/>
                  </a:cubicBezTo>
                  <a:cubicBezTo>
                    <a:pt x="39" y="25"/>
                    <a:pt x="39" y="1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031550" y="4336700"/>
              <a:ext cx="1975" cy="4875"/>
            </a:xfrm>
            <a:custGeom>
              <a:rect b="b" l="l" r="r" t="t"/>
              <a:pathLst>
                <a:path extrusionOk="0" h="195" w="79">
                  <a:moveTo>
                    <a:pt x="19" y="176"/>
                  </a:moveTo>
                  <a:lnTo>
                    <a:pt x="0" y="195"/>
                  </a:lnTo>
                  <a:cubicBezTo>
                    <a:pt x="13" y="195"/>
                    <a:pt x="17" y="187"/>
                    <a:pt x="19" y="176"/>
                  </a:cubicBezTo>
                  <a:close/>
                  <a:moveTo>
                    <a:pt x="0" y="0"/>
                  </a:moveTo>
                  <a:cubicBezTo>
                    <a:pt x="34" y="34"/>
                    <a:pt x="67" y="125"/>
                    <a:pt x="51" y="125"/>
                  </a:cubicBezTo>
                  <a:cubicBezTo>
                    <a:pt x="48" y="125"/>
                    <a:pt x="45" y="122"/>
                    <a:pt x="39" y="117"/>
                  </a:cubicBezTo>
                  <a:cubicBezTo>
                    <a:pt x="13" y="117"/>
                    <a:pt x="22" y="153"/>
                    <a:pt x="19" y="176"/>
                  </a:cubicBezTo>
                  <a:lnTo>
                    <a:pt x="19" y="176"/>
                  </a:lnTo>
                  <a:lnTo>
                    <a:pt x="39" y="156"/>
                  </a:lnTo>
                  <a:lnTo>
                    <a:pt x="39" y="195"/>
                  </a:lnTo>
                  <a:cubicBezTo>
                    <a:pt x="78" y="117"/>
                    <a:pt x="78" y="78"/>
                    <a:pt x="39" y="39"/>
                  </a:cubicBezTo>
                  <a:cubicBezTo>
                    <a:pt x="39" y="39"/>
                    <a:pt x="15" y="15"/>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028625" y="4338650"/>
              <a:ext cx="25" cy="1950"/>
            </a:xfrm>
            <a:custGeom>
              <a:rect b="b" l="l" r="r" t="t"/>
              <a:pathLst>
                <a:path extrusionOk="0" h="78" w="1">
                  <a:moveTo>
                    <a:pt x="0" y="78"/>
                  </a:moveTo>
                  <a:cubicBezTo>
                    <a:pt x="0" y="78"/>
                    <a:pt x="0" y="39"/>
                    <a:pt x="0" y="0"/>
                  </a:cubicBezTo>
                  <a:cubicBezTo>
                    <a:pt x="0" y="0"/>
                    <a:pt x="0" y="39"/>
                    <a:pt x="0"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993600" y="4354200"/>
              <a:ext cx="1000" cy="3925"/>
            </a:xfrm>
            <a:custGeom>
              <a:rect b="b" l="l" r="r" t="t"/>
              <a:pathLst>
                <a:path extrusionOk="0" h="157" w="40">
                  <a:moveTo>
                    <a:pt x="39" y="1"/>
                  </a:moveTo>
                  <a:cubicBezTo>
                    <a:pt x="1" y="1"/>
                    <a:pt x="39" y="1"/>
                    <a:pt x="1" y="40"/>
                  </a:cubicBezTo>
                  <a:cubicBezTo>
                    <a:pt x="1" y="78"/>
                    <a:pt x="39" y="156"/>
                    <a:pt x="1" y="156"/>
                  </a:cubicBezTo>
                  <a:cubicBezTo>
                    <a:pt x="39" y="156"/>
                    <a:pt x="39" y="156"/>
                    <a:pt x="39" y="117"/>
                  </a:cubicBezTo>
                  <a:cubicBezTo>
                    <a:pt x="39" y="78"/>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056125" y="4323775"/>
              <a:ext cx="1700" cy="2250"/>
            </a:xfrm>
            <a:custGeom>
              <a:rect b="b" l="l" r="r" t="t"/>
              <a:pathLst>
                <a:path extrusionOk="0" h="90" w="68">
                  <a:moveTo>
                    <a:pt x="53" y="1"/>
                  </a:moveTo>
                  <a:cubicBezTo>
                    <a:pt x="49" y="1"/>
                    <a:pt x="51" y="11"/>
                    <a:pt x="54" y="26"/>
                  </a:cubicBezTo>
                  <a:lnTo>
                    <a:pt x="54" y="26"/>
                  </a:lnTo>
                  <a:cubicBezTo>
                    <a:pt x="62" y="17"/>
                    <a:pt x="68" y="11"/>
                    <a:pt x="68" y="11"/>
                  </a:cubicBezTo>
                  <a:cubicBezTo>
                    <a:pt x="60" y="4"/>
                    <a:pt x="56" y="1"/>
                    <a:pt x="53" y="1"/>
                  </a:cubicBezTo>
                  <a:close/>
                  <a:moveTo>
                    <a:pt x="54" y="26"/>
                  </a:moveTo>
                  <a:cubicBezTo>
                    <a:pt x="34" y="48"/>
                    <a:pt x="1" y="89"/>
                    <a:pt x="29" y="89"/>
                  </a:cubicBezTo>
                  <a:cubicBezTo>
                    <a:pt x="42" y="76"/>
                    <a:pt x="51" y="72"/>
                    <a:pt x="56" y="72"/>
                  </a:cubicBezTo>
                  <a:cubicBezTo>
                    <a:pt x="68" y="72"/>
                    <a:pt x="68" y="89"/>
                    <a:pt x="68" y="89"/>
                  </a:cubicBezTo>
                  <a:lnTo>
                    <a:pt x="68" y="89"/>
                  </a:lnTo>
                  <a:cubicBezTo>
                    <a:pt x="68" y="71"/>
                    <a:pt x="60" y="45"/>
                    <a:pt x="54" y="2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018900" y="4341300"/>
              <a:ext cx="15400" cy="49900"/>
            </a:xfrm>
            <a:custGeom>
              <a:rect b="b" l="l" r="r" t="t"/>
              <a:pathLst>
                <a:path extrusionOk="0" h="1996" w="616">
                  <a:moveTo>
                    <a:pt x="273" y="89"/>
                  </a:moveTo>
                  <a:cubicBezTo>
                    <a:pt x="234" y="89"/>
                    <a:pt x="273" y="128"/>
                    <a:pt x="273" y="128"/>
                  </a:cubicBezTo>
                  <a:lnTo>
                    <a:pt x="273" y="89"/>
                  </a:lnTo>
                  <a:close/>
                  <a:moveTo>
                    <a:pt x="374" y="78"/>
                  </a:moveTo>
                  <a:cubicBezTo>
                    <a:pt x="363" y="78"/>
                    <a:pt x="382" y="128"/>
                    <a:pt x="351" y="128"/>
                  </a:cubicBezTo>
                  <a:cubicBezTo>
                    <a:pt x="389" y="128"/>
                    <a:pt x="389" y="89"/>
                    <a:pt x="389" y="89"/>
                  </a:cubicBezTo>
                  <a:cubicBezTo>
                    <a:pt x="382" y="81"/>
                    <a:pt x="377" y="78"/>
                    <a:pt x="374" y="78"/>
                  </a:cubicBezTo>
                  <a:close/>
                  <a:moveTo>
                    <a:pt x="383" y="195"/>
                  </a:moveTo>
                  <a:cubicBezTo>
                    <a:pt x="381" y="195"/>
                    <a:pt x="379" y="195"/>
                    <a:pt x="378" y="196"/>
                  </a:cubicBezTo>
                  <a:lnTo>
                    <a:pt x="378" y="196"/>
                  </a:lnTo>
                  <a:cubicBezTo>
                    <a:pt x="378" y="202"/>
                    <a:pt x="381" y="205"/>
                    <a:pt x="389" y="205"/>
                  </a:cubicBezTo>
                  <a:cubicBezTo>
                    <a:pt x="389" y="198"/>
                    <a:pt x="387" y="195"/>
                    <a:pt x="383" y="195"/>
                  </a:cubicBezTo>
                  <a:close/>
                  <a:moveTo>
                    <a:pt x="351" y="400"/>
                  </a:moveTo>
                  <a:cubicBezTo>
                    <a:pt x="351" y="400"/>
                    <a:pt x="367" y="416"/>
                    <a:pt x="378" y="417"/>
                  </a:cubicBezTo>
                  <a:lnTo>
                    <a:pt x="378" y="417"/>
                  </a:lnTo>
                  <a:cubicBezTo>
                    <a:pt x="362" y="457"/>
                    <a:pt x="378" y="524"/>
                    <a:pt x="363" y="524"/>
                  </a:cubicBezTo>
                  <a:cubicBezTo>
                    <a:pt x="360" y="524"/>
                    <a:pt x="356" y="522"/>
                    <a:pt x="351" y="517"/>
                  </a:cubicBezTo>
                  <a:cubicBezTo>
                    <a:pt x="351" y="517"/>
                    <a:pt x="312" y="517"/>
                    <a:pt x="351" y="478"/>
                  </a:cubicBezTo>
                  <a:cubicBezTo>
                    <a:pt x="351" y="400"/>
                    <a:pt x="312" y="400"/>
                    <a:pt x="351" y="400"/>
                  </a:cubicBezTo>
                  <a:close/>
                  <a:moveTo>
                    <a:pt x="39" y="750"/>
                  </a:moveTo>
                  <a:cubicBezTo>
                    <a:pt x="0" y="789"/>
                    <a:pt x="0" y="789"/>
                    <a:pt x="39" y="828"/>
                  </a:cubicBezTo>
                  <a:cubicBezTo>
                    <a:pt x="45" y="834"/>
                    <a:pt x="49" y="836"/>
                    <a:pt x="51" y="836"/>
                  </a:cubicBezTo>
                  <a:cubicBezTo>
                    <a:pt x="68" y="836"/>
                    <a:pt x="39" y="750"/>
                    <a:pt x="39" y="750"/>
                  </a:cubicBezTo>
                  <a:close/>
                  <a:moveTo>
                    <a:pt x="515" y="1218"/>
                  </a:moveTo>
                  <a:cubicBezTo>
                    <a:pt x="521" y="1239"/>
                    <a:pt x="530" y="1256"/>
                    <a:pt x="545" y="1256"/>
                  </a:cubicBezTo>
                  <a:cubicBezTo>
                    <a:pt x="545" y="1256"/>
                    <a:pt x="545" y="1223"/>
                    <a:pt x="515" y="1218"/>
                  </a:cubicBezTo>
                  <a:close/>
                  <a:moveTo>
                    <a:pt x="364" y="1262"/>
                  </a:moveTo>
                  <a:cubicBezTo>
                    <a:pt x="354" y="1283"/>
                    <a:pt x="351" y="1303"/>
                    <a:pt x="351" y="1303"/>
                  </a:cubicBezTo>
                  <a:cubicBezTo>
                    <a:pt x="351" y="1303"/>
                    <a:pt x="351" y="1300"/>
                    <a:pt x="351" y="1295"/>
                  </a:cubicBezTo>
                  <a:cubicBezTo>
                    <a:pt x="351" y="1277"/>
                    <a:pt x="359" y="1267"/>
                    <a:pt x="364" y="1262"/>
                  </a:cubicBezTo>
                  <a:close/>
                  <a:moveTo>
                    <a:pt x="467" y="1295"/>
                  </a:moveTo>
                  <a:cubicBezTo>
                    <a:pt x="479" y="1307"/>
                    <a:pt x="488" y="1323"/>
                    <a:pt x="492" y="1337"/>
                  </a:cubicBezTo>
                  <a:lnTo>
                    <a:pt x="492" y="1337"/>
                  </a:lnTo>
                  <a:cubicBezTo>
                    <a:pt x="495" y="1335"/>
                    <a:pt x="499" y="1334"/>
                    <a:pt x="506" y="1334"/>
                  </a:cubicBezTo>
                  <a:lnTo>
                    <a:pt x="467" y="1295"/>
                  </a:lnTo>
                  <a:close/>
                  <a:moveTo>
                    <a:pt x="492" y="1337"/>
                  </a:moveTo>
                  <a:cubicBezTo>
                    <a:pt x="485" y="1343"/>
                    <a:pt x="490" y="1355"/>
                    <a:pt x="496" y="1370"/>
                  </a:cubicBezTo>
                  <a:lnTo>
                    <a:pt x="496" y="1370"/>
                  </a:lnTo>
                  <a:cubicBezTo>
                    <a:pt x="497" y="1362"/>
                    <a:pt x="496" y="1350"/>
                    <a:pt x="492" y="1337"/>
                  </a:cubicBezTo>
                  <a:close/>
                  <a:moveTo>
                    <a:pt x="418" y="1357"/>
                  </a:moveTo>
                  <a:cubicBezTo>
                    <a:pt x="421" y="1361"/>
                    <a:pt x="424" y="1366"/>
                    <a:pt x="427" y="1371"/>
                  </a:cubicBezTo>
                  <a:lnTo>
                    <a:pt x="427" y="1371"/>
                  </a:lnTo>
                  <a:cubicBezTo>
                    <a:pt x="419" y="1363"/>
                    <a:pt x="417" y="1359"/>
                    <a:pt x="418" y="1357"/>
                  </a:cubicBezTo>
                  <a:close/>
                  <a:moveTo>
                    <a:pt x="428" y="1373"/>
                  </a:moveTo>
                  <a:cubicBezTo>
                    <a:pt x="451" y="1423"/>
                    <a:pt x="428" y="1489"/>
                    <a:pt x="428" y="1489"/>
                  </a:cubicBezTo>
                  <a:cubicBezTo>
                    <a:pt x="467" y="1489"/>
                    <a:pt x="428" y="1528"/>
                    <a:pt x="428" y="1528"/>
                  </a:cubicBezTo>
                  <a:cubicBezTo>
                    <a:pt x="390" y="1490"/>
                    <a:pt x="389" y="1412"/>
                    <a:pt x="428" y="1373"/>
                  </a:cubicBezTo>
                  <a:close/>
                  <a:moveTo>
                    <a:pt x="199" y="1528"/>
                  </a:moveTo>
                  <a:cubicBezTo>
                    <a:pt x="198" y="1528"/>
                    <a:pt x="196" y="1528"/>
                    <a:pt x="195" y="1528"/>
                  </a:cubicBezTo>
                  <a:lnTo>
                    <a:pt x="195" y="1567"/>
                  </a:lnTo>
                  <a:lnTo>
                    <a:pt x="156" y="1567"/>
                  </a:lnTo>
                  <a:cubicBezTo>
                    <a:pt x="156" y="1596"/>
                    <a:pt x="135" y="1645"/>
                    <a:pt x="139" y="1701"/>
                  </a:cubicBezTo>
                  <a:lnTo>
                    <a:pt x="139" y="1701"/>
                  </a:lnTo>
                  <a:cubicBezTo>
                    <a:pt x="142" y="1666"/>
                    <a:pt x="156" y="1629"/>
                    <a:pt x="156" y="1606"/>
                  </a:cubicBezTo>
                  <a:lnTo>
                    <a:pt x="195" y="1606"/>
                  </a:lnTo>
                  <a:cubicBezTo>
                    <a:pt x="195" y="1588"/>
                    <a:pt x="195" y="1560"/>
                    <a:pt x="199" y="1528"/>
                  </a:cubicBezTo>
                  <a:close/>
                  <a:moveTo>
                    <a:pt x="467" y="1684"/>
                  </a:moveTo>
                  <a:lnTo>
                    <a:pt x="467" y="1723"/>
                  </a:lnTo>
                  <a:cubicBezTo>
                    <a:pt x="483" y="1731"/>
                    <a:pt x="492" y="1734"/>
                    <a:pt x="497" y="1734"/>
                  </a:cubicBezTo>
                  <a:cubicBezTo>
                    <a:pt x="517" y="1734"/>
                    <a:pt x="467" y="1684"/>
                    <a:pt x="467" y="1684"/>
                  </a:cubicBezTo>
                  <a:close/>
                  <a:moveTo>
                    <a:pt x="139" y="1701"/>
                  </a:moveTo>
                  <a:lnTo>
                    <a:pt x="139" y="1701"/>
                  </a:lnTo>
                  <a:cubicBezTo>
                    <a:pt x="137" y="1724"/>
                    <a:pt x="140" y="1746"/>
                    <a:pt x="156" y="1762"/>
                  </a:cubicBezTo>
                  <a:cubicBezTo>
                    <a:pt x="146" y="1741"/>
                    <a:pt x="141" y="1720"/>
                    <a:pt x="139" y="1701"/>
                  </a:cubicBezTo>
                  <a:close/>
                  <a:moveTo>
                    <a:pt x="156" y="1723"/>
                  </a:moveTo>
                  <a:lnTo>
                    <a:pt x="156" y="1762"/>
                  </a:lnTo>
                  <a:cubicBezTo>
                    <a:pt x="167" y="1773"/>
                    <a:pt x="172" y="1778"/>
                    <a:pt x="173" y="1778"/>
                  </a:cubicBezTo>
                  <a:cubicBezTo>
                    <a:pt x="175" y="1778"/>
                    <a:pt x="156" y="1750"/>
                    <a:pt x="156" y="1723"/>
                  </a:cubicBezTo>
                  <a:close/>
                  <a:moveTo>
                    <a:pt x="293" y="1784"/>
                  </a:moveTo>
                  <a:cubicBezTo>
                    <a:pt x="290" y="1784"/>
                    <a:pt x="299" y="1801"/>
                    <a:pt x="273" y="1801"/>
                  </a:cubicBezTo>
                  <a:lnTo>
                    <a:pt x="312" y="1801"/>
                  </a:lnTo>
                  <a:cubicBezTo>
                    <a:pt x="299" y="1788"/>
                    <a:pt x="294" y="1784"/>
                    <a:pt x="293" y="1784"/>
                  </a:cubicBezTo>
                  <a:close/>
                  <a:moveTo>
                    <a:pt x="378" y="0"/>
                  </a:moveTo>
                  <a:cubicBezTo>
                    <a:pt x="349" y="0"/>
                    <a:pt x="273" y="57"/>
                    <a:pt x="273" y="89"/>
                  </a:cubicBezTo>
                  <a:cubicBezTo>
                    <a:pt x="312" y="128"/>
                    <a:pt x="273" y="128"/>
                    <a:pt x="273" y="166"/>
                  </a:cubicBezTo>
                  <a:cubicBezTo>
                    <a:pt x="260" y="179"/>
                    <a:pt x="251" y="184"/>
                    <a:pt x="245" y="184"/>
                  </a:cubicBezTo>
                  <a:cubicBezTo>
                    <a:pt x="234" y="184"/>
                    <a:pt x="234" y="166"/>
                    <a:pt x="234" y="166"/>
                  </a:cubicBezTo>
                  <a:lnTo>
                    <a:pt x="234" y="244"/>
                  </a:lnTo>
                  <a:lnTo>
                    <a:pt x="195" y="244"/>
                  </a:lnTo>
                  <a:lnTo>
                    <a:pt x="195" y="205"/>
                  </a:lnTo>
                  <a:cubicBezTo>
                    <a:pt x="156" y="244"/>
                    <a:pt x="156" y="322"/>
                    <a:pt x="117" y="400"/>
                  </a:cubicBezTo>
                  <a:cubicBezTo>
                    <a:pt x="111" y="394"/>
                    <a:pt x="108" y="392"/>
                    <a:pt x="105" y="392"/>
                  </a:cubicBezTo>
                  <a:cubicBezTo>
                    <a:pt x="88" y="392"/>
                    <a:pt x="111" y="478"/>
                    <a:pt x="78" y="478"/>
                  </a:cubicBezTo>
                  <a:lnTo>
                    <a:pt x="78" y="594"/>
                  </a:lnTo>
                  <a:lnTo>
                    <a:pt x="39" y="556"/>
                  </a:lnTo>
                  <a:lnTo>
                    <a:pt x="39" y="633"/>
                  </a:lnTo>
                  <a:cubicBezTo>
                    <a:pt x="39" y="614"/>
                    <a:pt x="49" y="604"/>
                    <a:pt x="59" y="604"/>
                  </a:cubicBezTo>
                  <a:cubicBezTo>
                    <a:pt x="68" y="604"/>
                    <a:pt x="78" y="614"/>
                    <a:pt x="78" y="633"/>
                  </a:cubicBezTo>
                  <a:cubicBezTo>
                    <a:pt x="78" y="633"/>
                    <a:pt x="39" y="672"/>
                    <a:pt x="0" y="672"/>
                  </a:cubicBezTo>
                  <a:lnTo>
                    <a:pt x="39" y="750"/>
                  </a:lnTo>
                  <a:lnTo>
                    <a:pt x="78" y="750"/>
                  </a:lnTo>
                  <a:cubicBezTo>
                    <a:pt x="42" y="822"/>
                    <a:pt x="73" y="861"/>
                    <a:pt x="78" y="928"/>
                  </a:cubicBezTo>
                  <a:lnTo>
                    <a:pt x="78" y="928"/>
                  </a:lnTo>
                  <a:cubicBezTo>
                    <a:pt x="63" y="918"/>
                    <a:pt x="39" y="906"/>
                    <a:pt x="39" y="906"/>
                  </a:cubicBezTo>
                  <a:lnTo>
                    <a:pt x="39" y="906"/>
                  </a:lnTo>
                  <a:cubicBezTo>
                    <a:pt x="39" y="906"/>
                    <a:pt x="39" y="906"/>
                    <a:pt x="78" y="945"/>
                  </a:cubicBezTo>
                  <a:cubicBezTo>
                    <a:pt x="78" y="939"/>
                    <a:pt x="78" y="934"/>
                    <a:pt x="78" y="928"/>
                  </a:cubicBezTo>
                  <a:lnTo>
                    <a:pt x="78" y="928"/>
                  </a:lnTo>
                  <a:cubicBezTo>
                    <a:pt x="90" y="937"/>
                    <a:pt x="96" y="945"/>
                    <a:pt x="78" y="945"/>
                  </a:cubicBezTo>
                  <a:cubicBezTo>
                    <a:pt x="39" y="945"/>
                    <a:pt x="78" y="1023"/>
                    <a:pt x="78" y="1061"/>
                  </a:cubicBezTo>
                  <a:lnTo>
                    <a:pt x="273" y="1061"/>
                  </a:lnTo>
                  <a:lnTo>
                    <a:pt x="273" y="1100"/>
                  </a:lnTo>
                  <a:cubicBezTo>
                    <a:pt x="260" y="1087"/>
                    <a:pt x="251" y="1083"/>
                    <a:pt x="245" y="1083"/>
                  </a:cubicBezTo>
                  <a:cubicBezTo>
                    <a:pt x="234" y="1083"/>
                    <a:pt x="234" y="1100"/>
                    <a:pt x="234" y="1100"/>
                  </a:cubicBezTo>
                  <a:cubicBezTo>
                    <a:pt x="234" y="1128"/>
                    <a:pt x="253" y="1155"/>
                    <a:pt x="251" y="1155"/>
                  </a:cubicBezTo>
                  <a:cubicBezTo>
                    <a:pt x="250" y="1155"/>
                    <a:pt x="245" y="1151"/>
                    <a:pt x="234" y="1139"/>
                  </a:cubicBezTo>
                  <a:cubicBezTo>
                    <a:pt x="208" y="1139"/>
                    <a:pt x="199" y="1122"/>
                    <a:pt x="196" y="1122"/>
                  </a:cubicBezTo>
                  <a:cubicBezTo>
                    <a:pt x="195" y="1122"/>
                    <a:pt x="195" y="1126"/>
                    <a:pt x="195" y="1139"/>
                  </a:cubicBezTo>
                  <a:cubicBezTo>
                    <a:pt x="195" y="1178"/>
                    <a:pt x="234" y="1178"/>
                    <a:pt x="234" y="1178"/>
                  </a:cubicBezTo>
                  <a:cubicBezTo>
                    <a:pt x="273" y="1178"/>
                    <a:pt x="273" y="1217"/>
                    <a:pt x="234" y="1256"/>
                  </a:cubicBezTo>
                  <a:cubicBezTo>
                    <a:pt x="234" y="1271"/>
                    <a:pt x="234" y="1295"/>
                    <a:pt x="234" y="1295"/>
                  </a:cubicBezTo>
                  <a:lnTo>
                    <a:pt x="234" y="1373"/>
                  </a:lnTo>
                  <a:lnTo>
                    <a:pt x="273" y="1373"/>
                  </a:lnTo>
                  <a:cubicBezTo>
                    <a:pt x="234" y="1412"/>
                    <a:pt x="234" y="1412"/>
                    <a:pt x="234" y="1412"/>
                  </a:cubicBezTo>
                  <a:cubicBezTo>
                    <a:pt x="213" y="1452"/>
                    <a:pt x="204" y="1493"/>
                    <a:pt x="199" y="1528"/>
                  </a:cubicBezTo>
                  <a:lnTo>
                    <a:pt x="199" y="1528"/>
                  </a:lnTo>
                  <a:cubicBezTo>
                    <a:pt x="234" y="1523"/>
                    <a:pt x="235" y="1451"/>
                    <a:pt x="273" y="1451"/>
                  </a:cubicBezTo>
                  <a:cubicBezTo>
                    <a:pt x="306" y="1451"/>
                    <a:pt x="311" y="1536"/>
                    <a:pt x="311" y="1536"/>
                  </a:cubicBezTo>
                  <a:cubicBezTo>
                    <a:pt x="312" y="1536"/>
                    <a:pt x="312" y="1534"/>
                    <a:pt x="312" y="1528"/>
                  </a:cubicBezTo>
                  <a:cubicBezTo>
                    <a:pt x="312" y="1528"/>
                    <a:pt x="350" y="1490"/>
                    <a:pt x="351" y="1490"/>
                  </a:cubicBezTo>
                  <a:lnTo>
                    <a:pt x="351" y="1490"/>
                  </a:lnTo>
                  <a:cubicBezTo>
                    <a:pt x="312" y="1528"/>
                    <a:pt x="389" y="1567"/>
                    <a:pt x="389" y="1606"/>
                  </a:cubicBezTo>
                  <a:cubicBezTo>
                    <a:pt x="351" y="1645"/>
                    <a:pt x="351" y="1762"/>
                    <a:pt x="312" y="1801"/>
                  </a:cubicBezTo>
                  <a:cubicBezTo>
                    <a:pt x="273" y="1879"/>
                    <a:pt x="273" y="1956"/>
                    <a:pt x="312" y="1995"/>
                  </a:cubicBezTo>
                  <a:lnTo>
                    <a:pt x="312" y="1956"/>
                  </a:lnTo>
                  <a:lnTo>
                    <a:pt x="351" y="1956"/>
                  </a:lnTo>
                  <a:lnTo>
                    <a:pt x="351" y="1918"/>
                  </a:lnTo>
                  <a:lnTo>
                    <a:pt x="389" y="1956"/>
                  </a:lnTo>
                  <a:lnTo>
                    <a:pt x="389" y="1879"/>
                  </a:lnTo>
                  <a:cubicBezTo>
                    <a:pt x="389" y="1840"/>
                    <a:pt x="467" y="1840"/>
                    <a:pt x="467" y="1801"/>
                  </a:cubicBezTo>
                  <a:cubicBezTo>
                    <a:pt x="467" y="1801"/>
                    <a:pt x="467" y="1762"/>
                    <a:pt x="467" y="1762"/>
                  </a:cubicBezTo>
                  <a:lnTo>
                    <a:pt x="467" y="1723"/>
                  </a:lnTo>
                  <a:cubicBezTo>
                    <a:pt x="428" y="1684"/>
                    <a:pt x="467" y="1606"/>
                    <a:pt x="467" y="1606"/>
                  </a:cubicBezTo>
                  <a:cubicBezTo>
                    <a:pt x="506" y="1606"/>
                    <a:pt x="506" y="1567"/>
                    <a:pt x="506" y="1528"/>
                  </a:cubicBezTo>
                  <a:cubicBezTo>
                    <a:pt x="545" y="1489"/>
                    <a:pt x="506" y="1489"/>
                    <a:pt x="506" y="1451"/>
                  </a:cubicBezTo>
                  <a:lnTo>
                    <a:pt x="506" y="1489"/>
                  </a:lnTo>
                  <a:cubicBezTo>
                    <a:pt x="467" y="1412"/>
                    <a:pt x="506" y="1412"/>
                    <a:pt x="506" y="1412"/>
                  </a:cubicBezTo>
                  <a:cubicBezTo>
                    <a:pt x="506" y="1397"/>
                    <a:pt x="501" y="1383"/>
                    <a:pt x="496" y="1370"/>
                  </a:cubicBezTo>
                  <a:lnTo>
                    <a:pt x="496" y="1370"/>
                  </a:lnTo>
                  <a:cubicBezTo>
                    <a:pt x="495" y="1378"/>
                    <a:pt x="491" y="1383"/>
                    <a:pt x="485" y="1383"/>
                  </a:cubicBezTo>
                  <a:cubicBezTo>
                    <a:pt x="481" y="1383"/>
                    <a:pt x="475" y="1380"/>
                    <a:pt x="467" y="1373"/>
                  </a:cubicBezTo>
                  <a:cubicBezTo>
                    <a:pt x="459" y="1364"/>
                    <a:pt x="452" y="1358"/>
                    <a:pt x="447" y="1353"/>
                  </a:cubicBezTo>
                  <a:lnTo>
                    <a:pt x="447" y="1353"/>
                  </a:lnTo>
                  <a:cubicBezTo>
                    <a:pt x="458" y="1352"/>
                    <a:pt x="467" y="1348"/>
                    <a:pt x="467" y="1334"/>
                  </a:cubicBezTo>
                  <a:lnTo>
                    <a:pt x="467" y="1217"/>
                  </a:lnTo>
                  <a:lnTo>
                    <a:pt x="506" y="1295"/>
                  </a:lnTo>
                  <a:cubicBezTo>
                    <a:pt x="506" y="1217"/>
                    <a:pt x="467" y="1256"/>
                    <a:pt x="506" y="1217"/>
                  </a:cubicBezTo>
                  <a:cubicBezTo>
                    <a:pt x="510" y="1217"/>
                    <a:pt x="513" y="1217"/>
                    <a:pt x="515" y="1218"/>
                  </a:cubicBezTo>
                  <a:lnTo>
                    <a:pt x="515" y="1218"/>
                  </a:lnTo>
                  <a:cubicBezTo>
                    <a:pt x="506" y="1184"/>
                    <a:pt x="506" y="1139"/>
                    <a:pt x="506" y="1139"/>
                  </a:cubicBezTo>
                  <a:lnTo>
                    <a:pt x="506" y="1139"/>
                  </a:lnTo>
                  <a:cubicBezTo>
                    <a:pt x="514" y="1147"/>
                    <a:pt x="522" y="1150"/>
                    <a:pt x="532" y="1150"/>
                  </a:cubicBezTo>
                  <a:cubicBezTo>
                    <a:pt x="571" y="1150"/>
                    <a:pt x="615" y="1093"/>
                    <a:pt x="584" y="1061"/>
                  </a:cubicBezTo>
                  <a:cubicBezTo>
                    <a:pt x="570" y="1061"/>
                    <a:pt x="557" y="1065"/>
                    <a:pt x="545" y="1072"/>
                  </a:cubicBezTo>
                  <a:lnTo>
                    <a:pt x="545" y="1072"/>
                  </a:lnTo>
                  <a:cubicBezTo>
                    <a:pt x="545" y="1069"/>
                    <a:pt x="545" y="1065"/>
                    <a:pt x="545" y="1061"/>
                  </a:cubicBezTo>
                  <a:cubicBezTo>
                    <a:pt x="545" y="1034"/>
                    <a:pt x="526" y="1006"/>
                    <a:pt x="514" y="1006"/>
                  </a:cubicBezTo>
                  <a:cubicBezTo>
                    <a:pt x="510" y="1006"/>
                    <a:pt x="506" y="1011"/>
                    <a:pt x="506" y="1023"/>
                  </a:cubicBezTo>
                  <a:lnTo>
                    <a:pt x="506" y="1061"/>
                  </a:lnTo>
                  <a:lnTo>
                    <a:pt x="467" y="1061"/>
                  </a:lnTo>
                  <a:cubicBezTo>
                    <a:pt x="428" y="1139"/>
                    <a:pt x="428" y="1139"/>
                    <a:pt x="428" y="1217"/>
                  </a:cubicBezTo>
                  <a:cubicBezTo>
                    <a:pt x="397" y="1217"/>
                    <a:pt x="378" y="1236"/>
                    <a:pt x="367" y="1257"/>
                  </a:cubicBezTo>
                  <a:lnTo>
                    <a:pt x="367" y="1257"/>
                  </a:lnTo>
                  <a:cubicBezTo>
                    <a:pt x="365" y="1256"/>
                    <a:pt x="360" y="1256"/>
                    <a:pt x="351" y="1256"/>
                  </a:cubicBezTo>
                  <a:cubicBezTo>
                    <a:pt x="325" y="1256"/>
                    <a:pt x="333" y="1273"/>
                    <a:pt x="330" y="1273"/>
                  </a:cubicBezTo>
                  <a:cubicBezTo>
                    <a:pt x="329" y="1273"/>
                    <a:pt x="325" y="1269"/>
                    <a:pt x="312" y="1256"/>
                  </a:cubicBezTo>
                  <a:cubicBezTo>
                    <a:pt x="273" y="1178"/>
                    <a:pt x="273" y="1100"/>
                    <a:pt x="312" y="1100"/>
                  </a:cubicBezTo>
                  <a:cubicBezTo>
                    <a:pt x="351" y="1100"/>
                    <a:pt x="351" y="1178"/>
                    <a:pt x="351" y="1178"/>
                  </a:cubicBezTo>
                  <a:lnTo>
                    <a:pt x="351" y="1100"/>
                  </a:lnTo>
                  <a:cubicBezTo>
                    <a:pt x="351" y="1100"/>
                    <a:pt x="368" y="1083"/>
                    <a:pt x="379" y="1083"/>
                  </a:cubicBezTo>
                  <a:cubicBezTo>
                    <a:pt x="385" y="1083"/>
                    <a:pt x="389" y="1087"/>
                    <a:pt x="389" y="1100"/>
                  </a:cubicBezTo>
                  <a:cubicBezTo>
                    <a:pt x="389" y="1023"/>
                    <a:pt x="467" y="1023"/>
                    <a:pt x="428" y="1023"/>
                  </a:cubicBezTo>
                  <a:lnTo>
                    <a:pt x="389" y="1023"/>
                  </a:lnTo>
                  <a:cubicBezTo>
                    <a:pt x="351" y="945"/>
                    <a:pt x="389" y="945"/>
                    <a:pt x="389" y="867"/>
                  </a:cubicBezTo>
                  <a:cubicBezTo>
                    <a:pt x="351" y="867"/>
                    <a:pt x="389" y="828"/>
                    <a:pt x="389" y="789"/>
                  </a:cubicBezTo>
                  <a:lnTo>
                    <a:pt x="351" y="789"/>
                  </a:lnTo>
                  <a:cubicBezTo>
                    <a:pt x="351" y="750"/>
                    <a:pt x="351" y="711"/>
                    <a:pt x="389" y="711"/>
                  </a:cubicBezTo>
                  <a:lnTo>
                    <a:pt x="389" y="672"/>
                  </a:lnTo>
                  <a:lnTo>
                    <a:pt x="351" y="672"/>
                  </a:lnTo>
                  <a:cubicBezTo>
                    <a:pt x="312" y="594"/>
                    <a:pt x="428" y="517"/>
                    <a:pt x="428" y="439"/>
                  </a:cubicBezTo>
                  <a:cubicBezTo>
                    <a:pt x="409" y="419"/>
                    <a:pt x="399" y="419"/>
                    <a:pt x="394" y="419"/>
                  </a:cubicBezTo>
                  <a:cubicBezTo>
                    <a:pt x="389" y="419"/>
                    <a:pt x="389" y="419"/>
                    <a:pt x="389" y="400"/>
                  </a:cubicBezTo>
                  <a:cubicBezTo>
                    <a:pt x="351" y="400"/>
                    <a:pt x="312" y="361"/>
                    <a:pt x="351" y="361"/>
                  </a:cubicBezTo>
                  <a:lnTo>
                    <a:pt x="389" y="361"/>
                  </a:lnTo>
                  <a:lnTo>
                    <a:pt x="351" y="322"/>
                  </a:lnTo>
                  <a:lnTo>
                    <a:pt x="351" y="283"/>
                  </a:lnTo>
                  <a:cubicBezTo>
                    <a:pt x="351" y="322"/>
                    <a:pt x="389" y="322"/>
                    <a:pt x="389" y="322"/>
                  </a:cubicBezTo>
                  <a:cubicBezTo>
                    <a:pt x="389" y="322"/>
                    <a:pt x="467" y="283"/>
                    <a:pt x="389" y="283"/>
                  </a:cubicBezTo>
                  <a:cubicBezTo>
                    <a:pt x="332" y="254"/>
                    <a:pt x="360" y="204"/>
                    <a:pt x="378" y="196"/>
                  </a:cubicBezTo>
                  <a:lnTo>
                    <a:pt x="378" y="196"/>
                  </a:lnTo>
                  <a:cubicBezTo>
                    <a:pt x="377" y="175"/>
                    <a:pt x="411" y="128"/>
                    <a:pt x="351" y="128"/>
                  </a:cubicBezTo>
                  <a:cubicBezTo>
                    <a:pt x="351" y="89"/>
                    <a:pt x="351" y="50"/>
                    <a:pt x="389" y="11"/>
                  </a:cubicBezTo>
                  <a:cubicBezTo>
                    <a:pt x="389" y="3"/>
                    <a:pt x="385" y="0"/>
                    <a:pt x="3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978025" y="4360050"/>
              <a:ext cx="1000" cy="1000"/>
            </a:xfrm>
            <a:custGeom>
              <a:rect b="b" l="l" r="r" t="t"/>
              <a:pathLst>
                <a:path extrusionOk="0" h="40" w="40">
                  <a:moveTo>
                    <a:pt x="1" y="0"/>
                  </a:moveTo>
                  <a:lnTo>
                    <a:pt x="1"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065600" y="4319425"/>
              <a:ext cx="1475" cy="1725"/>
            </a:xfrm>
            <a:custGeom>
              <a:rect b="b" l="l" r="r" t="t"/>
              <a:pathLst>
                <a:path extrusionOk="0" h="69" w="59">
                  <a:moveTo>
                    <a:pt x="20" y="0"/>
                  </a:moveTo>
                  <a:cubicBezTo>
                    <a:pt x="10" y="0"/>
                    <a:pt x="0" y="10"/>
                    <a:pt x="0" y="30"/>
                  </a:cubicBezTo>
                  <a:lnTo>
                    <a:pt x="0" y="69"/>
                  </a:lnTo>
                  <a:lnTo>
                    <a:pt x="39" y="69"/>
                  </a:lnTo>
                  <a:cubicBezTo>
                    <a:pt x="59" y="49"/>
                    <a:pt x="49" y="49"/>
                    <a:pt x="39" y="49"/>
                  </a:cubicBezTo>
                  <a:cubicBezTo>
                    <a:pt x="29" y="49"/>
                    <a:pt x="20" y="49"/>
                    <a:pt x="39" y="30"/>
                  </a:cubicBezTo>
                  <a:cubicBezTo>
                    <a:pt x="39" y="10"/>
                    <a:pt x="29" y="0"/>
                    <a:pt x="2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015000" y="4346425"/>
              <a:ext cx="25" cy="1000"/>
            </a:xfrm>
            <a:custGeom>
              <a:rect b="b" l="l" r="r" t="t"/>
              <a:pathLst>
                <a:path extrusionOk="0" h="40" w="1">
                  <a:moveTo>
                    <a:pt x="1" y="0"/>
                  </a:moveTo>
                  <a:lnTo>
                    <a:pt x="1" y="39"/>
                  </a:lnTo>
                  <a:cubicBezTo>
                    <a:pt x="1" y="39"/>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986800" y="4357700"/>
              <a:ext cx="1000" cy="1400"/>
            </a:xfrm>
            <a:custGeom>
              <a:rect b="b" l="l" r="r" t="t"/>
              <a:pathLst>
                <a:path extrusionOk="0" h="56" w="40">
                  <a:moveTo>
                    <a:pt x="8" y="0"/>
                  </a:moveTo>
                  <a:cubicBezTo>
                    <a:pt x="3" y="0"/>
                    <a:pt x="0" y="5"/>
                    <a:pt x="0" y="16"/>
                  </a:cubicBezTo>
                  <a:cubicBezTo>
                    <a:pt x="0" y="55"/>
                    <a:pt x="39" y="55"/>
                    <a:pt x="39" y="55"/>
                  </a:cubicBezTo>
                  <a:cubicBezTo>
                    <a:pt x="39" y="28"/>
                    <a:pt x="20" y="0"/>
                    <a:pt x="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988725" y="4358100"/>
              <a:ext cx="1000" cy="2950"/>
            </a:xfrm>
            <a:custGeom>
              <a:rect b="b" l="l" r="r" t="t"/>
              <a:pathLst>
                <a:path extrusionOk="0" h="118" w="40">
                  <a:moveTo>
                    <a:pt x="1" y="0"/>
                  </a:moveTo>
                  <a:lnTo>
                    <a:pt x="1" y="39"/>
                  </a:lnTo>
                  <a:cubicBezTo>
                    <a:pt x="40" y="39"/>
                    <a:pt x="40" y="78"/>
                    <a:pt x="40" y="117"/>
                  </a:cubicBez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1015000" y="4347400"/>
              <a:ext cx="1975" cy="1000"/>
            </a:xfrm>
            <a:custGeom>
              <a:rect b="b" l="l" r="r" t="t"/>
              <a:pathLst>
                <a:path extrusionOk="0" h="40" w="79">
                  <a:moveTo>
                    <a:pt x="40" y="0"/>
                  </a:moveTo>
                  <a:lnTo>
                    <a:pt x="40" y="0"/>
                  </a:lnTo>
                  <a:cubicBezTo>
                    <a:pt x="1" y="39"/>
                    <a:pt x="78" y="39"/>
                    <a:pt x="78" y="39"/>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1046125" y="4331825"/>
              <a:ext cx="1975" cy="2950"/>
            </a:xfrm>
            <a:custGeom>
              <a:rect b="b" l="l" r="r" t="t"/>
              <a:pathLst>
                <a:path extrusionOk="0" h="118" w="79">
                  <a:moveTo>
                    <a:pt x="40" y="1"/>
                  </a:moveTo>
                  <a:cubicBezTo>
                    <a:pt x="79" y="40"/>
                    <a:pt x="1" y="40"/>
                    <a:pt x="1" y="40"/>
                  </a:cubicBezTo>
                  <a:cubicBezTo>
                    <a:pt x="1" y="64"/>
                    <a:pt x="16" y="88"/>
                    <a:pt x="18" y="103"/>
                  </a:cubicBezTo>
                  <a:lnTo>
                    <a:pt x="18" y="103"/>
                  </a:lnTo>
                  <a:cubicBezTo>
                    <a:pt x="27" y="98"/>
                    <a:pt x="32" y="98"/>
                    <a:pt x="35" y="98"/>
                  </a:cubicBezTo>
                  <a:cubicBezTo>
                    <a:pt x="40" y="98"/>
                    <a:pt x="40" y="98"/>
                    <a:pt x="40" y="78"/>
                  </a:cubicBezTo>
                  <a:cubicBezTo>
                    <a:pt x="79" y="78"/>
                    <a:pt x="79" y="40"/>
                    <a:pt x="40" y="1"/>
                  </a:cubicBezTo>
                  <a:close/>
                  <a:moveTo>
                    <a:pt x="18" y="103"/>
                  </a:moveTo>
                  <a:lnTo>
                    <a:pt x="18" y="103"/>
                  </a:lnTo>
                  <a:cubicBezTo>
                    <a:pt x="13" y="106"/>
                    <a:pt x="8" y="111"/>
                    <a:pt x="1" y="117"/>
                  </a:cubicBezTo>
                  <a:cubicBezTo>
                    <a:pt x="15" y="117"/>
                    <a:pt x="19" y="112"/>
                    <a:pt x="18" y="10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055875" y="4326975"/>
              <a:ext cx="1950" cy="3900"/>
            </a:xfrm>
            <a:custGeom>
              <a:rect b="b" l="l" r="r" t="t"/>
              <a:pathLst>
                <a:path extrusionOk="0" h="156" w="78">
                  <a:moveTo>
                    <a:pt x="78" y="0"/>
                  </a:moveTo>
                  <a:lnTo>
                    <a:pt x="39" y="39"/>
                  </a:lnTo>
                  <a:lnTo>
                    <a:pt x="39" y="78"/>
                  </a:lnTo>
                  <a:cubicBezTo>
                    <a:pt x="0" y="78"/>
                    <a:pt x="0" y="117"/>
                    <a:pt x="39" y="156"/>
                  </a:cubicBezTo>
                  <a:cubicBezTo>
                    <a:pt x="39" y="117"/>
                    <a:pt x="39" y="117"/>
                    <a:pt x="78" y="78"/>
                  </a:cubicBezTo>
                  <a:lnTo>
                    <a:pt x="7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054900" y="4328900"/>
              <a:ext cx="25" cy="1000"/>
            </a:xfrm>
            <a:custGeom>
              <a:rect b="b" l="l" r="r" t="t"/>
              <a:pathLst>
                <a:path extrusionOk="0" h="40" w="1">
                  <a:moveTo>
                    <a:pt x="0" y="40"/>
                  </a:move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1067525" y="4320150"/>
              <a:ext cx="1975" cy="1975"/>
            </a:xfrm>
            <a:custGeom>
              <a:rect b="b" l="l" r="r" t="t"/>
              <a:pathLst>
                <a:path extrusionOk="0" h="79" w="79">
                  <a:moveTo>
                    <a:pt x="79" y="1"/>
                  </a:moveTo>
                  <a:cubicBezTo>
                    <a:pt x="40" y="40"/>
                    <a:pt x="1" y="1"/>
                    <a:pt x="40" y="79"/>
                  </a:cubicBezTo>
                  <a:cubicBezTo>
                    <a:pt x="40" y="59"/>
                    <a:pt x="50" y="59"/>
                    <a:pt x="59" y="59"/>
                  </a:cubicBezTo>
                  <a:cubicBezTo>
                    <a:pt x="69" y="59"/>
                    <a:pt x="79" y="59"/>
                    <a:pt x="79" y="40"/>
                  </a:cubicBezTo>
                  <a:lnTo>
                    <a:pt x="7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063650" y="4324050"/>
              <a:ext cx="25" cy="1975"/>
            </a:xfrm>
            <a:custGeom>
              <a:rect b="b" l="l" r="r" t="t"/>
              <a:pathLst>
                <a:path extrusionOk="0" h="79" w="1">
                  <a:moveTo>
                    <a:pt x="0" y="78"/>
                  </a:move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998475" y="4356150"/>
              <a:ext cx="1000" cy="1975"/>
            </a:xfrm>
            <a:custGeom>
              <a:rect b="b" l="l" r="r" t="t"/>
              <a:pathLst>
                <a:path extrusionOk="0" h="79" w="40">
                  <a:moveTo>
                    <a:pt x="0" y="0"/>
                  </a:moveTo>
                  <a:cubicBezTo>
                    <a:pt x="0" y="39"/>
                    <a:pt x="0" y="39"/>
                    <a:pt x="0" y="78"/>
                  </a:cubicBezTo>
                  <a:cubicBezTo>
                    <a:pt x="39" y="78"/>
                    <a:pt x="39" y="39"/>
                    <a:pt x="39" y="39"/>
                  </a:cubicBezTo>
                  <a:cubicBezTo>
                    <a:pt x="39" y="39"/>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984850" y="4361025"/>
              <a:ext cx="1000" cy="975"/>
            </a:xfrm>
            <a:custGeom>
              <a:rect b="b" l="l" r="r" t="t"/>
              <a:pathLst>
                <a:path extrusionOk="0" h="39" w="40">
                  <a:moveTo>
                    <a:pt x="0" y="39"/>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1013050" y="4350325"/>
              <a:ext cx="4900" cy="10025"/>
            </a:xfrm>
            <a:custGeom>
              <a:rect b="b" l="l" r="r" t="t"/>
              <a:pathLst>
                <a:path extrusionOk="0" h="401" w="196">
                  <a:moveTo>
                    <a:pt x="79" y="0"/>
                  </a:moveTo>
                  <a:cubicBezTo>
                    <a:pt x="40" y="78"/>
                    <a:pt x="40" y="195"/>
                    <a:pt x="40" y="233"/>
                  </a:cubicBezTo>
                  <a:lnTo>
                    <a:pt x="40" y="311"/>
                  </a:lnTo>
                  <a:cubicBezTo>
                    <a:pt x="34" y="306"/>
                    <a:pt x="30" y="303"/>
                    <a:pt x="27" y="303"/>
                  </a:cubicBezTo>
                  <a:cubicBezTo>
                    <a:pt x="13" y="303"/>
                    <a:pt x="27" y="362"/>
                    <a:pt x="13" y="383"/>
                  </a:cubicBezTo>
                  <a:lnTo>
                    <a:pt x="13" y="383"/>
                  </a:lnTo>
                  <a:cubicBezTo>
                    <a:pt x="10" y="380"/>
                    <a:pt x="7" y="378"/>
                    <a:pt x="5" y="378"/>
                  </a:cubicBezTo>
                  <a:cubicBezTo>
                    <a:pt x="3" y="378"/>
                    <a:pt x="1" y="381"/>
                    <a:pt x="1" y="389"/>
                  </a:cubicBezTo>
                  <a:cubicBezTo>
                    <a:pt x="7" y="389"/>
                    <a:pt x="11" y="387"/>
                    <a:pt x="13" y="383"/>
                  </a:cubicBezTo>
                  <a:lnTo>
                    <a:pt x="13" y="383"/>
                  </a:lnTo>
                  <a:cubicBezTo>
                    <a:pt x="21" y="389"/>
                    <a:pt x="30" y="400"/>
                    <a:pt x="35" y="400"/>
                  </a:cubicBezTo>
                  <a:cubicBezTo>
                    <a:pt x="38" y="400"/>
                    <a:pt x="40" y="397"/>
                    <a:pt x="40" y="389"/>
                  </a:cubicBezTo>
                  <a:cubicBezTo>
                    <a:pt x="40" y="370"/>
                    <a:pt x="49" y="370"/>
                    <a:pt x="54" y="370"/>
                  </a:cubicBezTo>
                  <a:cubicBezTo>
                    <a:pt x="59" y="370"/>
                    <a:pt x="59" y="370"/>
                    <a:pt x="40" y="350"/>
                  </a:cubicBezTo>
                  <a:lnTo>
                    <a:pt x="79" y="350"/>
                  </a:lnTo>
                  <a:lnTo>
                    <a:pt x="79" y="272"/>
                  </a:lnTo>
                  <a:cubicBezTo>
                    <a:pt x="79" y="283"/>
                    <a:pt x="76" y="294"/>
                    <a:pt x="72" y="304"/>
                  </a:cubicBezTo>
                  <a:lnTo>
                    <a:pt x="72" y="304"/>
                  </a:lnTo>
                  <a:cubicBezTo>
                    <a:pt x="45" y="267"/>
                    <a:pt x="79" y="231"/>
                    <a:pt x="79" y="195"/>
                  </a:cubicBezTo>
                  <a:cubicBezTo>
                    <a:pt x="79" y="195"/>
                    <a:pt x="96" y="212"/>
                    <a:pt x="119" y="212"/>
                  </a:cubicBezTo>
                  <a:cubicBezTo>
                    <a:pt x="131" y="212"/>
                    <a:pt x="144" y="208"/>
                    <a:pt x="156" y="195"/>
                  </a:cubicBezTo>
                  <a:lnTo>
                    <a:pt x="118" y="195"/>
                  </a:lnTo>
                  <a:lnTo>
                    <a:pt x="118" y="117"/>
                  </a:lnTo>
                  <a:cubicBezTo>
                    <a:pt x="156" y="117"/>
                    <a:pt x="195" y="0"/>
                    <a:pt x="195" y="0"/>
                  </a:cubicBezTo>
                  <a:cubicBezTo>
                    <a:pt x="169" y="0"/>
                    <a:pt x="144" y="35"/>
                    <a:pt x="129" y="35"/>
                  </a:cubicBezTo>
                  <a:cubicBezTo>
                    <a:pt x="122" y="35"/>
                    <a:pt x="118" y="26"/>
                    <a:pt x="118" y="0"/>
                  </a:cubicBezTo>
                  <a:cubicBezTo>
                    <a:pt x="118" y="0"/>
                    <a:pt x="118" y="39"/>
                    <a:pt x="118" y="39"/>
                  </a:cubicBezTo>
                  <a:lnTo>
                    <a:pt x="79" y="39"/>
                  </a:lnTo>
                  <a:lnTo>
                    <a:pt x="7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999450" y="4356150"/>
              <a:ext cx="975" cy="1000"/>
            </a:xfrm>
            <a:custGeom>
              <a:rect b="b" l="l" r="r" t="t"/>
              <a:pathLst>
                <a:path extrusionOk="0" h="40" w="39">
                  <a:moveTo>
                    <a:pt x="0" y="0"/>
                  </a:moveTo>
                  <a:lnTo>
                    <a:pt x="0" y="39"/>
                  </a:lnTo>
                  <a:lnTo>
                    <a:pt x="39" y="39"/>
                  </a:lnTo>
                  <a:cubicBezTo>
                    <a:pt x="39" y="39"/>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046125" y="4334750"/>
              <a:ext cx="1000" cy="1975"/>
            </a:xfrm>
            <a:custGeom>
              <a:rect b="b" l="l" r="r" t="t"/>
              <a:pathLst>
                <a:path extrusionOk="0" h="79" w="40">
                  <a:moveTo>
                    <a:pt x="1" y="0"/>
                  </a:moveTo>
                  <a:lnTo>
                    <a:pt x="40" y="78"/>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1011100" y="4352250"/>
              <a:ext cx="1975" cy="2400"/>
            </a:xfrm>
            <a:custGeom>
              <a:rect b="b" l="l" r="r" t="t"/>
              <a:pathLst>
                <a:path extrusionOk="0" h="96" w="79">
                  <a:moveTo>
                    <a:pt x="1" y="1"/>
                  </a:moveTo>
                  <a:lnTo>
                    <a:pt x="1" y="79"/>
                  </a:lnTo>
                  <a:cubicBezTo>
                    <a:pt x="1" y="79"/>
                    <a:pt x="36" y="96"/>
                    <a:pt x="59" y="96"/>
                  </a:cubicBezTo>
                  <a:cubicBezTo>
                    <a:pt x="70" y="96"/>
                    <a:pt x="79" y="92"/>
                    <a:pt x="79" y="79"/>
                  </a:cubicBezTo>
                  <a:cubicBezTo>
                    <a:pt x="59" y="40"/>
                    <a:pt x="40" y="40"/>
                    <a:pt x="25" y="40"/>
                  </a:cubicBezTo>
                  <a:cubicBezTo>
                    <a:pt x="11" y="40"/>
                    <a:pt x="1" y="40"/>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997500" y="4358100"/>
              <a:ext cx="1000" cy="1000"/>
            </a:xfrm>
            <a:custGeom>
              <a:rect b="b" l="l" r="r" t="t"/>
              <a:pathLst>
                <a:path extrusionOk="0" h="40" w="40">
                  <a:moveTo>
                    <a:pt x="0" y="0"/>
                  </a:move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1044200" y="4336700"/>
              <a:ext cx="1950" cy="3900"/>
            </a:xfrm>
            <a:custGeom>
              <a:rect b="b" l="l" r="r" t="t"/>
              <a:pathLst>
                <a:path extrusionOk="0" h="156" w="78">
                  <a:moveTo>
                    <a:pt x="78" y="0"/>
                  </a:moveTo>
                  <a:cubicBezTo>
                    <a:pt x="0" y="39"/>
                    <a:pt x="78" y="78"/>
                    <a:pt x="78" y="156"/>
                  </a:cubicBezTo>
                  <a:lnTo>
                    <a:pt x="78" y="39"/>
                  </a:lnTo>
                  <a:lnTo>
                    <a:pt x="7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984150" y="4362550"/>
              <a:ext cx="1700" cy="1675"/>
            </a:xfrm>
            <a:custGeom>
              <a:rect b="b" l="l" r="r" t="t"/>
              <a:pathLst>
                <a:path extrusionOk="0" h="67" w="68">
                  <a:moveTo>
                    <a:pt x="52" y="1"/>
                  </a:moveTo>
                  <a:cubicBezTo>
                    <a:pt x="32" y="1"/>
                    <a:pt x="1" y="28"/>
                    <a:pt x="28" y="56"/>
                  </a:cubicBezTo>
                  <a:cubicBezTo>
                    <a:pt x="36" y="64"/>
                    <a:pt x="42" y="67"/>
                    <a:pt x="47" y="67"/>
                  </a:cubicBezTo>
                  <a:cubicBezTo>
                    <a:pt x="67" y="67"/>
                    <a:pt x="67" y="17"/>
                    <a:pt x="67" y="17"/>
                  </a:cubicBezTo>
                  <a:cubicBezTo>
                    <a:pt x="67" y="5"/>
                    <a:pt x="61" y="1"/>
                    <a:pt x="5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991650" y="4353225"/>
              <a:ext cx="19475" cy="60350"/>
            </a:xfrm>
            <a:custGeom>
              <a:rect b="b" l="l" r="r" t="t"/>
              <a:pathLst>
                <a:path extrusionOk="0" h="2414" w="779">
                  <a:moveTo>
                    <a:pt x="701" y="1"/>
                  </a:moveTo>
                  <a:lnTo>
                    <a:pt x="701" y="1"/>
                  </a:lnTo>
                  <a:cubicBezTo>
                    <a:pt x="670" y="32"/>
                    <a:pt x="664" y="38"/>
                    <a:pt x="701" y="39"/>
                  </a:cubicBezTo>
                  <a:lnTo>
                    <a:pt x="701" y="39"/>
                  </a:lnTo>
                  <a:cubicBezTo>
                    <a:pt x="701" y="25"/>
                    <a:pt x="701" y="11"/>
                    <a:pt x="701" y="1"/>
                  </a:cubicBezTo>
                  <a:close/>
                  <a:moveTo>
                    <a:pt x="701" y="39"/>
                  </a:moveTo>
                  <a:cubicBezTo>
                    <a:pt x="701" y="52"/>
                    <a:pt x="701" y="65"/>
                    <a:pt x="701" y="79"/>
                  </a:cubicBezTo>
                  <a:cubicBezTo>
                    <a:pt x="709" y="87"/>
                    <a:pt x="714" y="90"/>
                    <a:pt x="717" y="90"/>
                  </a:cubicBezTo>
                  <a:cubicBezTo>
                    <a:pt x="724" y="90"/>
                    <a:pt x="717" y="67"/>
                    <a:pt x="724" y="67"/>
                  </a:cubicBezTo>
                  <a:cubicBezTo>
                    <a:pt x="727" y="67"/>
                    <a:pt x="732" y="70"/>
                    <a:pt x="740" y="79"/>
                  </a:cubicBezTo>
                  <a:lnTo>
                    <a:pt x="740" y="40"/>
                  </a:lnTo>
                  <a:cubicBezTo>
                    <a:pt x="724" y="40"/>
                    <a:pt x="711" y="40"/>
                    <a:pt x="701" y="39"/>
                  </a:cubicBezTo>
                  <a:close/>
                  <a:moveTo>
                    <a:pt x="701" y="195"/>
                  </a:moveTo>
                  <a:cubicBezTo>
                    <a:pt x="701" y="195"/>
                    <a:pt x="673" y="252"/>
                    <a:pt x="689" y="269"/>
                  </a:cubicBezTo>
                  <a:lnTo>
                    <a:pt x="689" y="269"/>
                  </a:lnTo>
                  <a:cubicBezTo>
                    <a:pt x="689" y="269"/>
                    <a:pt x="689" y="269"/>
                    <a:pt x="690" y="269"/>
                  </a:cubicBezTo>
                  <a:cubicBezTo>
                    <a:pt x="697" y="269"/>
                    <a:pt x="701" y="260"/>
                    <a:pt x="701" y="234"/>
                  </a:cubicBezTo>
                  <a:cubicBezTo>
                    <a:pt x="701" y="220"/>
                    <a:pt x="701" y="207"/>
                    <a:pt x="701" y="195"/>
                  </a:cubicBezTo>
                  <a:close/>
                  <a:moveTo>
                    <a:pt x="721" y="612"/>
                  </a:moveTo>
                  <a:cubicBezTo>
                    <a:pt x="724" y="612"/>
                    <a:pt x="728" y="614"/>
                    <a:pt x="732" y="616"/>
                  </a:cubicBezTo>
                  <a:lnTo>
                    <a:pt x="732" y="616"/>
                  </a:lnTo>
                  <a:cubicBezTo>
                    <a:pt x="722" y="620"/>
                    <a:pt x="712" y="627"/>
                    <a:pt x="705" y="633"/>
                  </a:cubicBezTo>
                  <a:lnTo>
                    <a:pt x="705" y="633"/>
                  </a:lnTo>
                  <a:cubicBezTo>
                    <a:pt x="707" y="622"/>
                    <a:pt x="712" y="612"/>
                    <a:pt x="721" y="612"/>
                  </a:cubicBezTo>
                  <a:close/>
                  <a:moveTo>
                    <a:pt x="505" y="831"/>
                  </a:moveTo>
                  <a:cubicBezTo>
                    <a:pt x="498" y="857"/>
                    <a:pt x="473" y="857"/>
                    <a:pt x="507" y="857"/>
                  </a:cubicBezTo>
                  <a:cubicBezTo>
                    <a:pt x="507" y="847"/>
                    <a:pt x="506" y="839"/>
                    <a:pt x="505" y="831"/>
                  </a:cubicBezTo>
                  <a:close/>
                  <a:moveTo>
                    <a:pt x="623" y="234"/>
                  </a:moveTo>
                  <a:lnTo>
                    <a:pt x="623" y="312"/>
                  </a:lnTo>
                  <a:cubicBezTo>
                    <a:pt x="623" y="351"/>
                    <a:pt x="662" y="351"/>
                    <a:pt x="623" y="351"/>
                  </a:cubicBezTo>
                  <a:cubicBezTo>
                    <a:pt x="623" y="390"/>
                    <a:pt x="584" y="390"/>
                    <a:pt x="584" y="390"/>
                  </a:cubicBezTo>
                  <a:lnTo>
                    <a:pt x="584" y="429"/>
                  </a:lnTo>
                  <a:cubicBezTo>
                    <a:pt x="546" y="546"/>
                    <a:pt x="507" y="623"/>
                    <a:pt x="468" y="701"/>
                  </a:cubicBezTo>
                  <a:cubicBezTo>
                    <a:pt x="436" y="765"/>
                    <a:pt x="430" y="828"/>
                    <a:pt x="429" y="849"/>
                  </a:cubicBezTo>
                  <a:lnTo>
                    <a:pt x="429" y="849"/>
                  </a:lnTo>
                  <a:cubicBezTo>
                    <a:pt x="423" y="841"/>
                    <a:pt x="419" y="835"/>
                    <a:pt x="418" y="835"/>
                  </a:cubicBezTo>
                  <a:lnTo>
                    <a:pt x="418" y="835"/>
                  </a:lnTo>
                  <a:cubicBezTo>
                    <a:pt x="418" y="835"/>
                    <a:pt x="421" y="841"/>
                    <a:pt x="429" y="857"/>
                  </a:cubicBezTo>
                  <a:cubicBezTo>
                    <a:pt x="429" y="857"/>
                    <a:pt x="468" y="935"/>
                    <a:pt x="429" y="935"/>
                  </a:cubicBezTo>
                  <a:lnTo>
                    <a:pt x="429" y="974"/>
                  </a:lnTo>
                  <a:cubicBezTo>
                    <a:pt x="429" y="974"/>
                    <a:pt x="436" y="996"/>
                    <a:pt x="442" y="1019"/>
                  </a:cubicBezTo>
                  <a:lnTo>
                    <a:pt x="442" y="1019"/>
                  </a:lnTo>
                  <a:cubicBezTo>
                    <a:pt x="434" y="1015"/>
                    <a:pt x="429" y="1012"/>
                    <a:pt x="429" y="1012"/>
                  </a:cubicBezTo>
                  <a:cubicBezTo>
                    <a:pt x="422" y="1020"/>
                    <a:pt x="416" y="1027"/>
                    <a:pt x="411" y="1034"/>
                  </a:cubicBezTo>
                  <a:lnTo>
                    <a:pt x="411" y="1034"/>
                  </a:lnTo>
                  <a:lnTo>
                    <a:pt x="429" y="1051"/>
                  </a:lnTo>
                  <a:cubicBezTo>
                    <a:pt x="434" y="1057"/>
                    <a:pt x="438" y="1059"/>
                    <a:pt x="441" y="1059"/>
                  </a:cubicBezTo>
                  <a:cubicBezTo>
                    <a:pt x="449" y="1059"/>
                    <a:pt x="446" y="1039"/>
                    <a:pt x="442" y="1019"/>
                  </a:cubicBezTo>
                  <a:lnTo>
                    <a:pt x="442" y="1019"/>
                  </a:lnTo>
                  <a:cubicBezTo>
                    <a:pt x="453" y="1023"/>
                    <a:pt x="468" y="1030"/>
                    <a:pt x="475" y="1030"/>
                  </a:cubicBezTo>
                  <a:cubicBezTo>
                    <a:pt x="481" y="1030"/>
                    <a:pt x="481" y="1025"/>
                    <a:pt x="468" y="1012"/>
                  </a:cubicBezTo>
                  <a:cubicBezTo>
                    <a:pt x="429" y="1012"/>
                    <a:pt x="468" y="935"/>
                    <a:pt x="468" y="935"/>
                  </a:cubicBezTo>
                  <a:cubicBezTo>
                    <a:pt x="468" y="949"/>
                    <a:pt x="468" y="963"/>
                    <a:pt x="468" y="974"/>
                  </a:cubicBezTo>
                  <a:cubicBezTo>
                    <a:pt x="468" y="974"/>
                    <a:pt x="507" y="935"/>
                    <a:pt x="507" y="896"/>
                  </a:cubicBezTo>
                  <a:lnTo>
                    <a:pt x="507" y="896"/>
                  </a:lnTo>
                  <a:cubicBezTo>
                    <a:pt x="502" y="900"/>
                    <a:pt x="497" y="902"/>
                    <a:pt x="492" y="902"/>
                  </a:cubicBezTo>
                  <a:cubicBezTo>
                    <a:pt x="474" y="902"/>
                    <a:pt x="453" y="880"/>
                    <a:pt x="438" y="861"/>
                  </a:cubicBezTo>
                  <a:lnTo>
                    <a:pt x="438" y="861"/>
                  </a:lnTo>
                  <a:cubicBezTo>
                    <a:pt x="445" y="864"/>
                    <a:pt x="452" y="865"/>
                    <a:pt x="458" y="865"/>
                  </a:cubicBezTo>
                  <a:cubicBezTo>
                    <a:pt x="487" y="865"/>
                    <a:pt x="498" y="837"/>
                    <a:pt x="503" y="821"/>
                  </a:cubicBezTo>
                  <a:lnTo>
                    <a:pt x="503" y="821"/>
                  </a:lnTo>
                  <a:cubicBezTo>
                    <a:pt x="504" y="824"/>
                    <a:pt x="504" y="828"/>
                    <a:pt x="505" y="831"/>
                  </a:cubicBezTo>
                  <a:lnTo>
                    <a:pt x="505" y="831"/>
                  </a:lnTo>
                  <a:cubicBezTo>
                    <a:pt x="506" y="827"/>
                    <a:pt x="507" y="823"/>
                    <a:pt x="507" y="818"/>
                  </a:cubicBezTo>
                  <a:cubicBezTo>
                    <a:pt x="507" y="812"/>
                    <a:pt x="507" y="810"/>
                    <a:pt x="506" y="810"/>
                  </a:cubicBezTo>
                  <a:cubicBezTo>
                    <a:pt x="506" y="810"/>
                    <a:pt x="505" y="815"/>
                    <a:pt x="503" y="821"/>
                  </a:cubicBezTo>
                  <a:lnTo>
                    <a:pt x="503" y="821"/>
                  </a:lnTo>
                  <a:cubicBezTo>
                    <a:pt x="494" y="779"/>
                    <a:pt x="468" y="779"/>
                    <a:pt x="468" y="779"/>
                  </a:cubicBezTo>
                  <a:cubicBezTo>
                    <a:pt x="481" y="766"/>
                    <a:pt x="489" y="762"/>
                    <a:pt x="495" y="762"/>
                  </a:cubicBezTo>
                  <a:cubicBezTo>
                    <a:pt x="507" y="762"/>
                    <a:pt x="507" y="779"/>
                    <a:pt x="507" y="779"/>
                  </a:cubicBezTo>
                  <a:lnTo>
                    <a:pt x="584" y="779"/>
                  </a:lnTo>
                  <a:cubicBezTo>
                    <a:pt x="584" y="701"/>
                    <a:pt x="584" y="662"/>
                    <a:pt x="623" y="623"/>
                  </a:cubicBezTo>
                  <a:cubicBezTo>
                    <a:pt x="662" y="662"/>
                    <a:pt x="623" y="662"/>
                    <a:pt x="623" y="701"/>
                  </a:cubicBezTo>
                  <a:cubicBezTo>
                    <a:pt x="662" y="740"/>
                    <a:pt x="623" y="740"/>
                    <a:pt x="623" y="740"/>
                  </a:cubicBezTo>
                  <a:cubicBezTo>
                    <a:pt x="632" y="748"/>
                    <a:pt x="640" y="751"/>
                    <a:pt x="648" y="751"/>
                  </a:cubicBezTo>
                  <a:cubicBezTo>
                    <a:pt x="669" y="751"/>
                    <a:pt x="688" y="729"/>
                    <a:pt x="696" y="729"/>
                  </a:cubicBezTo>
                  <a:cubicBezTo>
                    <a:pt x="699" y="729"/>
                    <a:pt x="701" y="732"/>
                    <a:pt x="701" y="740"/>
                  </a:cubicBezTo>
                  <a:lnTo>
                    <a:pt x="701" y="818"/>
                  </a:lnTo>
                  <a:lnTo>
                    <a:pt x="701" y="857"/>
                  </a:lnTo>
                  <a:cubicBezTo>
                    <a:pt x="674" y="830"/>
                    <a:pt x="647" y="785"/>
                    <a:pt x="633" y="785"/>
                  </a:cubicBezTo>
                  <a:cubicBezTo>
                    <a:pt x="627" y="785"/>
                    <a:pt x="623" y="794"/>
                    <a:pt x="623" y="818"/>
                  </a:cubicBezTo>
                  <a:cubicBezTo>
                    <a:pt x="623" y="896"/>
                    <a:pt x="662" y="896"/>
                    <a:pt x="662" y="896"/>
                  </a:cubicBezTo>
                  <a:cubicBezTo>
                    <a:pt x="675" y="900"/>
                    <a:pt x="686" y="902"/>
                    <a:pt x="696" y="902"/>
                  </a:cubicBezTo>
                  <a:cubicBezTo>
                    <a:pt x="771" y="902"/>
                    <a:pt x="744" y="779"/>
                    <a:pt x="779" y="779"/>
                  </a:cubicBezTo>
                  <a:cubicBezTo>
                    <a:pt x="779" y="740"/>
                    <a:pt x="779" y="662"/>
                    <a:pt x="779" y="623"/>
                  </a:cubicBezTo>
                  <a:cubicBezTo>
                    <a:pt x="771" y="616"/>
                    <a:pt x="762" y="612"/>
                    <a:pt x="752" y="612"/>
                  </a:cubicBezTo>
                  <a:cubicBezTo>
                    <a:pt x="748" y="612"/>
                    <a:pt x="744" y="613"/>
                    <a:pt x="739" y="614"/>
                  </a:cubicBezTo>
                  <a:lnTo>
                    <a:pt x="739" y="614"/>
                  </a:lnTo>
                  <a:cubicBezTo>
                    <a:pt x="735" y="573"/>
                    <a:pt x="704" y="507"/>
                    <a:pt x="740" y="507"/>
                  </a:cubicBezTo>
                  <a:lnTo>
                    <a:pt x="740" y="429"/>
                  </a:lnTo>
                  <a:cubicBezTo>
                    <a:pt x="701" y="429"/>
                    <a:pt x="662" y="429"/>
                    <a:pt x="662" y="351"/>
                  </a:cubicBezTo>
                  <a:lnTo>
                    <a:pt x="662" y="312"/>
                  </a:lnTo>
                  <a:cubicBezTo>
                    <a:pt x="623" y="312"/>
                    <a:pt x="623" y="312"/>
                    <a:pt x="662" y="273"/>
                  </a:cubicBezTo>
                  <a:cubicBezTo>
                    <a:pt x="662" y="273"/>
                    <a:pt x="680" y="290"/>
                    <a:pt x="691" y="290"/>
                  </a:cubicBezTo>
                  <a:cubicBezTo>
                    <a:pt x="697" y="290"/>
                    <a:pt x="701" y="286"/>
                    <a:pt x="701" y="273"/>
                  </a:cubicBezTo>
                  <a:cubicBezTo>
                    <a:pt x="696" y="273"/>
                    <a:pt x="692" y="272"/>
                    <a:pt x="689" y="269"/>
                  </a:cubicBezTo>
                  <a:lnTo>
                    <a:pt x="689" y="269"/>
                  </a:lnTo>
                  <a:cubicBezTo>
                    <a:pt x="674" y="268"/>
                    <a:pt x="649" y="234"/>
                    <a:pt x="623" y="234"/>
                  </a:cubicBezTo>
                  <a:close/>
                  <a:moveTo>
                    <a:pt x="390" y="1012"/>
                  </a:moveTo>
                  <a:lnTo>
                    <a:pt x="390" y="1051"/>
                  </a:lnTo>
                  <a:cubicBezTo>
                    <a:pt x="393" y="1055"/>
                    <a:pt x="396" y="1058"/>
                    <a:pt x="398" y="1060"/>
                  </a:cubicBezTo>
                  <a:lnTo>
                    <a:pt x="398" y="1060"/>
                  </a:lnTo>
                  <a:cubicBezTo>
                    <a:pt x="401" y="1051"/>
                    <a:pt x="405" y="1043"/>
                    <a:pt x="411" y="1034"/>
                  </a:cubicBezTo>
                  <a:lnTo>
                    <a:pt x="411" y="1034"/>
                  </a:lnTo>
                  <a:lnTo>
                    <a:pt x="390" y="1012"/>
                  </a:lnTo>
                  <a:close/>
                  <a:moveTo>
                    <a:pt x="398" y="1060"/>
                  </a:moveTo>
                  <a:cubicBezTo>
                    <a:pt x="390" y="1083"/>
                    <a:pt x="390" y="1106"/>
                    <a:pt x="390" y="1129"/>
                  </a:cubicBezTo>
                  <a:cubicBezTo>
                    <a:pt x="390" y="1094"/>
                    <a:pt x="423" y="1091"/>
                    <a:pt x="398" y="1060"/>
                  </a:cubicBezTo>
                  <a:close/>
                  <a:moveTo>
                    <a:pt x="444" y="1235"/>
                  </a:moveTo>
                  <a:cubicBezTo>
                    <a:pt x="441" y="1235"/>
                    <a:pt x="437" y="1238"/>
                    <a:pt x="429" y="1246"/>
                  </a:cubicBezTo>
                  <a:lnTo>
                    <a:pt x="429" y="1285"/>
                  </a:lnTo>
                  <a:cubicBezTo>
                    <a:pt x="429" y="1285"/>
                    <a:pt x="454" y="1235"/>
                    <a:pt x="444" y="1235"/>
                  </a:cubicBezTo>
                  <a:close/>
                  <a:moveTo>
                    <a:pt x="395" y="1357"/>
                  </a:moveTo>
                  <a:cubicBezTo>
                    <a:pt x="394" y="1359"/>
                    <a:pt x="392" y="1361"/>
                    <a:pt x="390" y="1363"/>
                  </a:cubicBezTo>
                  <a:cubicBezTo>
                    <a:pt x="390" y="1382"/>
                    <a:pt x="410" y="1412"/>
                    <a:pt x="424" y="1436"/>
                  </a:cubicBezTo>
                  <a:lnTo>
                    <a:pt x="424" y="1436"/>
                  </a:lnTo>
                  <a:cubicBezTo>
                    <a:pt x="426" y="1404"/>
                    <a:pt x="405" y="1387"/>
                    <a:pt x="395" y="1357"/>
                  </a:cubicBezTo>
                  <a:close/>
                  <a:moveTo>
                    <a:pt x="424" y="1436"/>
                  </a:moveTo>
                  <a:cubicBezTo>
                    <a:pt x="424" y="1456"/>
                    <a:pt x="414" y="1481"/>
                    <a:pt x="390" y="1518"/>
                  </a:cubicBezTo>
                  <a:cubicBezTo>
                    <a:pt x="378" y="1543"/>
                    <a:pt x="369" y="1579"/>
                    <a:pt x="363" y="1618"/>
                  </a:cubicBezTo>
                  <a:lnTo>
                    <a:pt x="363" y="1618"/>
                  </a:lnTo>
                  <a:cubicBezTo>
                    <a:pt x="390" y="1570"/>
                    <a:pt x="395" y="1479"/>
                    <a:pt x="429" y="1479"/>
                  </a:cubicBezTo>
                  <a:cubicBezTo>
                    <a:pt x="448" y="1479"/>
                    <a:pt x="439" y="1460"/>
                    <a:pt x="424" y="1436"/>
                  </a:cubicBezTo>
                  <a:close/>
                  <a:moveTo>
                    <a:pt x="363" y="1618"/>
                  </a:moveTo>
                  <a:cubicBezTo>
                    <a:pt x="360" y="1625"/>
                    <a:pt x="356" y="1630"/>
                    <a:pt x="351" y="1635"/>
                  </a:cubicBezTo>
                  <a:cubicBezTo>
                    <a:pt x="351" y="1635"/>
                    <a:pt x="351" y="1635"/>
                    <a:pt x="360" y="1644"/>
                  </a:cubicBezTo>
                  <a:lnTo>
                    <a:pt x="360" y="1644"/>
                  </a:lnTo>
                  <a:cubicBezTo>
                    <a:pt x="361" y="1635"/>
                    <a:pt x="362" y="1627"/>
                    <a:pt x="363" y="1618"/>
                  </a:cubicBezTo>
                  <a:close/>
                  <a:moveTo>
                    <a:pt x="351" y="1129"/>
                  </a:moveTo>
                  <a:lnTo>
                    <a:pt x="351" y="1207"/>
                  </a:lnTo>
                  <a:lnTo>
                    <a:pt x="390" y="1207"/>
                  </a:lnTo>
                  <a:cubicBezTo>
                    <a:pt x="359" y="1207"/>
                    <a:pt x="328" y="1257"/>
                    <a:pt x="296" y="1257"/>
                  </a:cubicBezTo>
                  <a:cubicBezTo>
                    <a:pt x="289" y="1257"/>
                    <a:pt x="281" y="1254"/>
                    <a:pt x="273" y="1246"/>
                  </a:cubicBezTo>
                  <a:lnTo>
                    <a:pt x="234" y="1324"/>
                  </a:lnTo>
                  <a:cubicBezTo>
                    <a:pt x="200" y="1358"/>
                    <a:pt x="103" y="1486"/>
                    <a:pt x="110" y="1486"/>
                  </a:cubicBezTo>
                  <a:cubicBezTo>
                    <a:pt x="111" y="1486"/>
                    <a:pt x="113" y="1484"/>
                    <a:pt x="117" y="1479"/>
                  </a:cubicBezTo>
                  <a:cubicBezTo>
                    <a:pt x="126" y="1471"/>
                    <a:pt x="132" y="1468"/>
                    <a:pt x="137" y="1468"/>
                  </a:cubicBezTo>
                  <a:cubicBezTo>
                    <a:pt x="151" y="1468"/>
                    <a:pt x="155" y="1491"/>
                    <a:pt x="156" y="1491"/>
                  </a:cubicBezTo>
                  <a:cubicBezTo>
                    <a:pt x="156" y="1491"/>
                    <a:pt x="156" y="1488"/>
                    <a:pt x="156" y="1479"/>
                  </a:cubicBezTo>
                  <a:cubicBezTo>
                    <a:pt x="195" y="1479"/>
                    <a:pt x="156" y="1518"/>
                    <a:pt x="156" y="1557"/>
                  </a:cubicBezTo>
                  <a:cubicBezTo>
                    <a:pt x="156" y="1557"/>
                    <a:pt x="174" y="1540"/>
                    <a:pt x="185" y="1540"/>
                  </a:cubicBezTo>
                  <a:cubicBezTo>
                    <a:pt x="191" y="1540"/>
                    <a:pt x="195" y="1544"/>
                    <a:pt x="195" y="1557"/>
                  </a:cubicBezTo>
                  <a:cubicBezTo>
                    <a:pt x="156" y="1596"/>
                    <a:pt x="156" y="1596"/>
                    <a:pt x="156" y="1596"/>
                  </a:cubicBezTo>
                  <a:lnTo>
                    <a:pt x="156" y="1674"/>
                  </a:lnTo>
                  <a:cubicBezTo>
                    <a:pt x="156" y="1674"/>
                    <a:pt x="147" y="1684"/>
                    <a:pt x="137" y="1693"/>
                  </a:cubicBezTo>
                  <a:lnTo>
                    <a:pt x="137" y="1693"/>
                  </a:lnTo>
                  <a:lnTo>
                    <a:pt x="117" y="1674"/>
                  </a:lnTo>
                  <a:lnTo>
                    <a:pt x="117" y="1674"/>
                  </a:lnTo>
                  <a:cubicBezTo>
                    <a:pt x="125" y="1682"/>
                    <a:pt x="130" y="1690"/>
                    <a:pt x="133" y="1698"/>
                  </a:cubicBezTo>
                  <a:lnTo>
                    <a:pt x="133" y="1698"/>
                  </a:lnTo>
                  <a:cubicBezTo>
                    <a:pt x="134" y="1696"/>
                    <a:pt x="135" y="1695"/>
                    <a:pt x="137" y="1693"/>
                  </a:cubicBezTo>
                  <a:lnTo>
                    <a:pt x="137" y="1693"/>
                  </a:lnTo>
                  <a:lnTo>
                    <a:pt x="156" y="1713"/>
                  </a:lnTo>
                  <a:cubicBezTo>
                    <a:pt x="156" y="1713"/>
                    <a:pt x="191" y="1730"/>
                    <a:pt x="214" y="1730"/>
                  </a:cubicBezTo>
                  <a:cubicBezTo>
                    <a:pt x="226" y="1730"/>
                    <a:pt x="234" y="1726"/>
                    <a:pt x="234" y="1713"/>
                  </a:cubicBezTo>
                  <a:lnTo>
                    <a:pt x="195" y="1674"/>
                  </a:lnTo>
                  <a:lnTo>
                    <a:pt x="234" y="1674"/>
                  </a:lnTo>
                  <a:cubicBezTo>
                    <a:pt x="273" y="1596"/>
                    <a:pt x="234" y="1557"/>
                    <a:pt x="273" y="1557"/>
                  </a:cubicBezTo>
                  <a:cubicBezTo>
                    <a:pt x="213" y="1527"/>
                    <a:pt x="246" y="1451"/>
                    <a:pt x="264" y="1418"/>
                  </a:cubicBezTo>
                  <a:lnTo>
                    <a:pt x="264" y="1418"/>
                  </a:lnTo>
                  <a:cubicBezTo>
                    <a:pt x="264" y="1418"/>
                    <a:pt x="265" y="1418"/>
                    <a:pt x="265" y="1418"/>
                  </a:cubicBezTo>
                  <a:cubicBezTo>
                    <a:pt x="270" y="1418"/>
                    <a:pt x="273" y="1413"/>
                    <a:pt x="273" y="1402"/>
                  </a:cubicBezTo>
                  <a:lnTo>
                    <a:pt x="273" y="1402"/>
                  </a:lnTo>
                  <a:cubicBezTo>
                    <a:pt x="273" y="1402"/>
                    <a:pt x="269" y="1408"/>
                    <a:pt x="264" y="1418"/>
                  </a:cubicBezTo>
                  <a:lnTo>
                    <a:pt x="264" y="1418"/>
                  </a:lnTo>
                  <a:cubicBezTo>
                    <a:pt x="252" y="1416"/>
                    <a:pt x="234" y="1389"/>
                    <a:pt x="234" y="1363"/>
                  </a:cubicBezTo>
                  <a:cubicBezTo>
                    <a:pt x="242" y="1354"/>
                    <a:pt x="251" y="1351"/>
                    <a:pt x="259" y="1351"/>
                  </a:cubicBezTo>
                  <a:cubicBezTo>
                    <a:pt x="280" y="1351"/>
                    <a:pt x="299" y="1374"/>
                    <a:pt x="307" y="1374"/>
                  </a:cubicBezTo>
                  <a:cubicBezTo>
                    <a:pt x="310" y="1374"/>
                    <a:pt x="312" y="1371"/>
                    <a:pt x="312" y="1363"/>
                  </a:cubicBezTo>
                  <a:cubicBezTo>
                    <a:pt x="312" y="1324"/>
                    <a:pt x="312" y="1285"/>
                    <a:pt x="351" y="1246"/>
                  </a:cubicBezTo>
                  <a:cubicBezTo>
                    <a:pt x="351" y="1285"/>
                    <a:pt x="390" y="1285"/>
                    <a:pt x="390" y="1324"/>
                  </a:cubicBezTo>
                  <a:cubicBezTo>
                    <a:pt x="390" y="1337"/>
                    <a:pt x="392" y="1348"/>
                    <a:pt x="395" y="1357"/>
                  </a:cubicBezTo>
                  <a:lnTo>
                    <a:pt x="395" y="1357"/>
                  </a:lnTo>
                  <a:cubicBezTo>
                    <a:pt x="429" y="1320"/>
                    <a:pt x="429" y="1283"/>
                    <a:pt x="429" y="1246"/>
                  </a:cubicBezTo>
                  <a:lnTo>
                    <a:pt x="429" y="1246"/>
                  </a:lnTo>
                  <a:cubicBezTo>
                    <a:pt x="429" y="1265"/>
                    <a:pt x="409" y="1275"/>
                    <a:pt x="395" y="1275"/>
                  </a:cubicBezTo>
                  <a:cubicBezTo>
                    <a:pt x="380" y="1275"/>
                    <a:pt x="370" y="1265"/>
                    <a:pt x="390" y="1246"/>
                  </a:cubicBezTo>
                  <a:cubicBezTo>
                    <a:pt x="429" y="1207"/>
                    <a:pt x="351" y="1207"/>
                    <a:pt x="390" y="1129"/>
                  </a:cubicBezTo>
                  <a:lnTo>
                    <a:pt x="390" y="1129"/>
                  </a:lnTo>
                  <a:cubicBezTo>
                    <a:pt x="377" y="1142"/>
                    <a:pt x="368" y="1147"/>
                    <a:pt x="362" y="1147"/>
                  </a:cubicBezTo>
                  <a:cubicBezTo>
                    <a:pt x="351" y="1147"/>
                    <a:pt x="351" y="1129"/>
                    <a:pt x="351" y="1129"/>
                  </a:cubicBezTo>
                  <a:close/>
                  <a:moveTo>
                    <a:pt x="117" y="1713"/>
                  </a:moveTo>
                  <a:cubicBezTo>
                    <a:pt x="95" y="1735"/>
                    <a:pt x="86" y="1757"/>
                    <a:pt x="89" y="1779"/>
                  </a:cubicBezTo>
                  <a:lnTo>
                    <a:pt x="89" y="1779"/>
                  </a:lnTo>
                  <a:cubicBezTo>
                    <a:pt x="110" y="1751"/>
                    <a:pt x="83" y="1748"/>
                    <a:pt x="117" y="1713"/>
                  </a:cubicBezTo>
                  <a:close/>
                  <a:moveTo>
                    <a:pt x="133" y="1698"/>
                  </a:moveTo>
                  <a:cubicBezTo>
                    <a:pt x="124" y="1706"/>
                    <a:pt x="117" y="1713"/>
                    <a:pt x="117" y="1713"/>
                  </a:cubicBezTo>
                  <a:lnTo>
                    <a:pt x="117" y="1791"/>
                  </a:lnTo>
                  <a:cubicBezTo>
                    <a:pt x="117" y="1760"/>
                    <a:pt x="142" y="1729"/>
                    <a:pt x="133" y="1698"/>
                  </a:cubicBezTo>
                  <a:close/>
                  <a:moveTo>
                    <a:pt x="89" y="1779"/>
                  </a:moveTo>
                  <a:cubicBezTo>
                    <a:pt x="86" y="1783"/>
                    <a:pt x="83" y="1786"/>
                    <a:pt x="79" y="1791"/>
                  </a:cubicBezTo>
                  <a:cubicBezTo>
                    <a:pt x="40" y="1869"/>
                    <a:pt x="1" y="1869"/>
                    <a:pt x="79" y="1869"/>
                  </a:cubicBezTo>
                  <a:cubicBezTo>
                    <a:pt x="117" y="1869"/>
                    <a:pt x="117" y="1869"/>
                    <a:pt x="117" y="1830"/>
                  </a:cubicBezTo>
                  <a:cubicBezTo>
                    <a:pt x="101" y="1813"/>
                    <a:pt x="91" y="1796"/>
                    <a:pt x="89" y="1779"/>
                  </a:cubicBezTo>
                  <a:close/>
                  <a:moveTo>
                    <a:pt x="117" y="1830"/>
                  </a:moveTo>
                  <a:cubicBezTo>
                    <a:pt x="117" y="1869"/>
                    <a:pt x="156" y="1908"/>
                    <a:pt x="156" y="1946"/>
                  </a:cubicBezTo>
                  <a:lnTo>
                    <a:pt x="156" y="1908"/>
                  </a:lnTo>
                  <a:cubicBezTo>
                    <a:pt x="117" y="1869"/>
                    <a:pt x="156" y="1869"/>
                    <a:pt x="156" y="1830"/>
                  </a:cubicBezTo>
                  <a:close/>
                  <a:moveTo>
                    <a:pt x="298" y="2188"/>
                  </a:moveTo>
                  <a:cubicBezTo>
                    <a:pt x="291" y="2193"/>
                    <a:pt x="284" y="2200"/>
                    <a:pt x="280" y="2212"/>
                  </a:cubicBezTo>
                  <a:lnTo>
                    <a:pt x="280" y="2212"/>
                  </a:lnTo>
                  <a:cubicBezTo>
                    <a:pt x="285" y="2206"/>
                    <a:pt x="292" y="2197"/>
                    <a:pt x="298" y="2188"/>
                  </a:cubicBezTo>
                  <a:close/>
                  <a:moveTo>
                    <a:pt x="280" y="2212"/>
                  </a:moveTo>
                  <a:cubicBezTo>
                    <a:pt x="276" y="2216"/>
                    <a:pt x="273" y="2219"/>
                    <a:pt x="273" y="2219"/>
                  </a:cubicBezTo>
                  <a:lnTo>
                    <a:pt x="273" y="2258"/>
                  </a:lnTo>
                  <a:cubicBezTo>
                    <a:pt x="273" y="2237"/>
                    <a:pt x="276" y="2223"/>
                    <a:pt x="280" y="2212"/>
                  </a:cubicBezTo>
                  <a:close/>
                  <a:moveTo>
                    <a:pt x="360" y="1644"/>
                  </a:moveTo>
                  <a:cubicBezTo>
                    <a:pt x="351" y="1723"/>
                    <a:pt x="351" y="1806"/>
                    <a:pt x="351" y="1830"/>
                  </a:cubicBezTo>
                  <a:cubicBezTo>
                    <a:pt x="351" y="1830"/>
                    <a:pt x="312" y="1908"/>
                    <a:pt x="351" y="1908"/>
                  </a:cubicBezTo>
                  <a:lnTo>
                    <a:pt x="312" y="1908"/>
                  </a:lnTo>
                  <a:lnTo>
                    <a:pt x="312" y="1869"/>
                  </a:lnTo>
                  <a:cubicBezTo>
                    <a:pt x="234" y="1869"/>
                    <a:pt x="273" y="1908"/>
                    <a:pt x="234" y="1908"/>
                  </a:cubicBezTo>
                  <a:lnTo>
                    <a:pt x="273" y="1908"/>
                  </a:lnTo>
                  <a:lnTo>
                    <a:pt x="234" y="1985"/>
                  </a:lnTo>
                  <a:lnTo>
                    <a:pt x="195" y="1908"/>
                  </a:lnTo>
                  <a:cubicBezTo>
                    <a:pt x="195" y="1946"/>
                    <a:pt x="117" y="1985"/>
                    <a:pt x="117" y="2063"/>
                  </a:cubicBezTo>
                  <a:lnTo>
                    <a:pt x="117" y="2102"/>
                  </a:lnTo>
                  <a:cubicBezTo>
                    <a:pt x="156" y="2180"/>
                    <a:pt x="79" y="2258"/>
                    <a:pt x="79" y="2336"/>
                  </a:cubicBezTo>
                  <a:lnTo>
                    <a:pt x="117" y="2336"/>
                  </a:lnTo>
                  <a:lnTo>
                    <a:pt x="117" y="2374"/>
                  </a:lnTo>
                  <a:lnTo>
                    <a:pt x="117" y="2413"/>
                  </a:lnTo>
                  <a:cubicBezTo>
                    <a:pt x="117" y="2394"/>
                    <a:pt x="127" y="2394"/>
                    <a:pt x="137" y="2394"/>
                  </a:cubicBezTo>
                  <a:cubicBezTo>
                    <a:pt x="147" y="2394"/>
                    <a:pt x="156" y="2394"/>
                    <a:pt x="156" y="2374"/>
                  </a:cubicBezTo>
                  <a:cubicBezTo>
                    <a:pt x="156" y="2335"/>
                    <a:pt x="156" y="2286"/>
                    <a:pt x="156" y="2258"/>
                  </a:cubicBezTo>
                  <a:cubicBezTo>
                    <a:pt x="162" y="2252"/>
                    <a:pt x="167" y="2250"/>
                    <a:pt x="171" y="2250"/>
                  </a:cubicBezTo>
                  <a:cubicBezTo>
                    <a:pt x="188" y="2250"/>
                    <a:pt x="193" y="2285"/>
                    <a:pt x="195" y="2285"/>
                  </a:cubicBezTo>
                  <a:cubicBezTo>
                    <a:pt x="195" y="2285"/>
                    <a:pt x="195" y="2278"/>
                    <a:pt x="195" y="2258"/>
                  </a:cubicBezTo>
                  <a:cubicBezTo>
                    <a:pt x="195" y="2219"/>
                    <a:pt x="215" y="2219"/>
                    <a:pt x="234" y="2219"/>
                  </a:cubicBezTo>
                  <a:cubicBezTo>
                    <a:pt x="246" y="2219"/>
                    <a:pt x="258" y="2219"/>
                    <a:pt x="265" y="2210"/>
                  </a:cubicBezTo>
                  <a:lnTo>
                    <a:pt x="265" y="2210"/>
                  </a:lnTo>
                  <a:cubicBezTo>
                    <a:pt x="269" y="2215"/>
                    <a:pt x="273" y="2219"/>
                    <a:pt x="273" y="2219"/>
                  </a:cubicBezTo>
                  <a:cubicBezTo>
                    <a:pt x="273" y="2219"/>
                    <a:pt x="273" y="2180"/>
                    <a:pt x="273" y="2180"/>
                  </a:cubicBezTo>
                  <a:cubicBezTo>
                    <a:pt x="273" y="2195"/>
                    <a:pt x="270" y="2204"/>
                    <a:pt x="265" y="2210"/>
                  </a:cubicBezTo>
                  <a:lnTo>
                    <a:pt x="265" y="2210"/>
                  </a:lnTo>
                  <a:cubicBezTo>
                    <a:pt x="256" y="2198"/>
                    <a:pt x="246" y="2180"/>
                    <a:pt x="273" y="2180"/>
                  </a:cubicBezTo>
                  <a:lnTo>
                    <a:pt x="234" y="2141"/>
                  </a:lnTo>
                  <a:cubicBezTo>
                    <a:pt x="234" y="2120"/>
                    <a:pt x="246" y="2099"/>
                    <a:pt x="256" y="2078"/>
                  </a:cubicBezTo>
                  <a:lnTo>
                    <a:pt x="256" y="2078"/>
                  </a:lnTo>
                  <a:cubicBezTo>
                    <a:pt x="268" y="2083"/>
                    <a:pt x="279" y="2083"/>
                    <a:pt x="288" y="2083"/>
                  </a:cubicBezTo>
                  <a:cubicBezTo>
                    <a:pt x="302" y="2083"/>
                    <a:pt x="312" y="2083"/>
                    <a:pt x="312" y="2102"/>
                  </a:cubicBezTo>
                  <a:cubicBezTo>
                    <a:pt x="293" y="2122"/>
                    <a:pt x="283" y="2122"/>
                    <a:pt x="278" y="2122"/>
                  </a:cubicBezTo>
                  <a:cubicBezTo>
                    <a:pt x="273" y="2122"/>
                    <a:pt x="273" y="2122"/>
                    <a:pt x="273" y="2141"/>
                  </a:cubicBezTo>
                  <a:cubicBezTo>
                    <a:pt x="317" y="2141"/>
                    <a:pt x="311" y="2166"/>
                    <a:pt x="298" y="2188"/>
                  </a:cubicBezTo>
                  <a:lnTo>
                    <a:pt x="298" y="2188"/>
                  </a:lnTo>
                  <a:cubicBezTo>
                    <a:pt x="321" y="2172"/>
                    <a:pt x="351" y="2175"/>
                    <a:pt x="351" y="2102"/>
                  </a:cubicBezTo>
                  <a:cubicBezTo>
                    <a:pt x="351" y="2102"/>
                    <a:pt x="351" y="2046"/>
                    <a:pt x="351" y="2024"/>
                  </a:cubicBezTo>
                  <a:cubicBezTo>
                    <a:pt x="351" y="2063"/>
                    <a:pt x="351" y="2063"/>
                    <a:pt x="312" y="2063"/>
                  </a:cubicBezTo>
                  <a:cubicBezTo>
                    <a:pt x="304" y="2071"/>
                    <a:pt x="296" y="2074"/>
                    <a:pt x="288" y="2074"/>
                  </a:cubicBezTo>
                  <a:cubicBezTo>
                    <a:pt x="278" y="2074"/>
                    <a:pt x="270" y="2070"/>
                    <a:pt x="262" y="2065"/>
                  </a:cubicBezTo>
                  <a:lnTo>
                    <a:pt x="262" y="2065"/>
                  </a:lnTo>
                  <a:cubicBezTo>
                    <a:pt x="268" y="2052"/>
                    <a:pt x="273" y="2038"/>
                    <a:pt x="273" y="2024"/>
                  </a:cubicBezTo>
                  <a:lnTo>
                    <a:pt x="312" y="2063"/>
                  </a:lnTo>
                  <a:cubicBezTo>
                    <a:pt x="312" y="1985"/>
                    <a:pt x="351" y="1946"/>
                    <a:pt x="351" y="1908"/>
                  </a:cubicBezTo>
                  <a:lnTo>
                    <a:pt x="351" y="1908"/>
                  </a:lnTo>
                  <a:cubicBezTo>
                    <a:pt x="390" y="1946"/>
                    <a:pt x="312" y="1985"/>
                    <a:pt x="351" y="1985"/>
                  </a:cubicBezTo>
                  <a:cubicBezTo>
                    <a:pt x="390" y="1946"/>
                    <a:pt x="351" y="1908"/>
                    <a:pt x="390" y="1908"/>
                  </a:cubicBezTo>
                  <a:cubicBezTo>
                    <a:pt x="351" y="1830"/>
                    <a:pt x="390" y="1791"/>
                    <a:pt x="390" y="1791"/>
                  </a:cubicBezTo>
                  <a:lnTo>
                    <a:pt x="390" y="1752"/>
                  </a:lnTo>
                  <a:lnTo>
                    <a:pt x="390" y="1674"/>
                  </a:lnTo>
                  <a:cubicBezTo>
                    <a:pt x="375" y="1659"/>
                    <a:pt x="366" y="1650"/>
                    <a:pt x="360" y="1644"/>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997500" y="4359075"/>
              <a:ext cx="25" cy="1975"/>
            </a:xfrm>
            <a:custGeom>
              <a:rect b="b" l="l" r="r" t="t"/>
              <a:pathLst>
                <a:path extrusionOk="0" h="79" w="1">
                  <a:moveTo>
                    <a:pt x="0" y="78"/>
                  </a:move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990675" y="4361025"/>
              <a:ext cx="1000" cy="1950"/>
            </a:xfrm>
            <a:custGeom>
              <a:rect b="b" l="l" r="r" t="t"/>
              <a:pathLst>
                <a:path extrusionOk="0" h="78" w="40">
                  <a:moveTo>
                    <a:pt x="40" y="0"/>
                  </a:moveTo>
                  <a:cubicBezTo>
                    <a:pt x="1" y="0"/>
                    <a:pt x="40" y="78"/>
                    <a:pt x="40" y="78"/>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983875" y="4363925"/>
              <a:ext cx="25" cy="1000"/>
            </a:xfrm>
            <a:custGeom>
              <a:rect b="b" l="l" r="r" t="t"/>
              <a:pathLst>
                <a:path extrusionOk="0" h="40" w="1">
                  <a:moveTo>
                    <a:pt x="0" y="40"/>
                  </a:move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1037375" y="4340575"/>
              <a:ext cx="1975" cy="2950"/>
            </a:xfrm>
            <a:custGeom>
              <a:rect b="b" l="l" r="r" t="t"/>
              <a:pathLst>
                <a:path extrusionOk="0" h="118" w="79">
                  <a:moveTo>
                    <a:pt x="40" y="1"/>
                  </a:moveTo>
                  <a:cubicBezTo>
                    <a:pt x="40" y="40"/>
                    <a:pt x="1" y="118"/>
                    <a:pt x="40" y="118"/>
                  </a:cubicBezTo>
                  <a:cubicBezTo>
                    <a:pt x="40" y="118"/>
                    <a:pt x="57" y="100"/>
                    <a:pt x="68" y="100"/>
                  </a:cubicBezTo>
                  <a:cubicBezTo>
                    <a:pt x="74" y="100"/>
                    <a:pt x="78" y="105"/>
                    <a:pt x="78" y="118"/>
                  </a:cubicBezTo>
                  <a:lnTo>
                    <a:pt x="78" y="40"/>
                  </a:lnTo>
                  <a:cubicBezTo>
                    <a:pt x="78" y="40"/>
                    <a:pt x="78"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1051000" y="4333775"/>
              <a:ext cx="1000" cy="1975"/>
            </a:xfrm>
            <a:custGeom>
              <a:rect b="b" l="l" r="r" t="t"/>
              <a:pathLst>
                <a:path extrusionOk="0" h="79" w="40">
                  <a:moveTo>
                    <a:pt x="0" y="78"/>
                  </a:moveTo>
                  <a:lnTo>
                    <a:pt x="0" y="78"/>
                  </a:lnTo>
                  <a:lnTo>
                    <a:pt x="0" y="78"/>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999450" y="4359075"/>
              <a:ext cx="975" cy="25"/>
            </a:xfrm>
            <a:custGeom>
              <a:rect b="b" l="l" r="r" t="t"/>
              <a:pathLst>
                <a:path extrusionOk="0" h="1" w="39">
                  <a:moveTo>
                    <a:pt x="0" y="0"/>
                  </a:moveTo>
                  <a:lnTo>
                    <a:pt x="0" y="0"/>
                  </a:lnTo>
                  <a:cubicBezTo>
                    <a:pt x="0" y="0"/>
                    <a:pt x="0"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991650" y="4361975"/>
              <a:ext cx="1000" cy="1000"/>
            </a:xfrm>
            <a:custGeom>
              <a:rect b="b" l="l" r="r" t="t"/>
              <a:pathLst>
                <a:path extrusionOk="0" h="40" w="40">
                  <a:moveTo>
                    <a:pt x="1" y="1"/>
                  </a:moveTo>
                  <a:lnTo>
                    <a:pt x="1" y="40"/>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1054900" y="4332550"/>
              <a:ext cx="3900" cy="5150"/>
            </a:xfrm>
            <a:custGeom>
              <a:rect b="b" l="l" r="r" t="t"/>
              <a:pathLst>
                <a:path extrusionOk="0" h="206" w="156">
                  <a:moveTo>
                    <a:pt x="20" y="59"/>
                  </a:moveTo>
                  <a:cubicBezTo>
                    <a:pt x="10" y="59"/>
                    <a:pt x="0" y="69"/>
                    <a:pt x="0" y="88"/>
                  </a:cubicBezTo>
                  <a:cubicBezTo>
                    <a:pt x="13" y="88"/>
                    <a:pt x="27" y="84"/>
                    <a:pt x="38" y="79"/>
                  </a:cubicBezTo>
                  <a:lnTo>
                    <a:pt x="38" y="79"/>
                  </a:lnTo>
                  <a:cubicBezTo>
                    <a:pt x="39" y="82"/>
                    <a:pt x="39" y="85"/>
                    <a:pt x="39" y="88"/>
                  </a:cubicBezTo>
                  <a:cubicBezTo>
                    <a:pt x="47" y="96"/>
                    <a:pt x="51" y="99"/>
                    <a:pt x="54" y="99"/>
                  </a:cubicBezTo>
                  <a:cubicBezTo>
                    <a:pt x="59" y="99"/>
                    <a:pt x="55" y="87"/>
                    <a:pt x="50" y="75"/>
                  </a:cubicBezTo>
                  <a:lnTo>
                    <a:pt x="50" y="75"/>
                  </a:lnTo>
                  <a:cubicBezTo>
                    <a:pt x="47" y="76"/>
                    <a:pt x="43" y="78"/>
                    <a:pt x="38" y="79"/>
                  </a:cubicBezTo>
                  <a:lnTo>
                    <a:pt x="38" y="79"/>
                  </a:lnTo>
                  <a:cubicBezTo>
                    <a:pt x="36" y="66"/>
                    <a:pt x="28" y="59"/>
                    <a:pt x="20" y="59"/>
                  </a:cubicBezTo>
                  <a:close/>
                  <a:moveTo>
                    <a:pt x="44" y="1"/>
                  </a:moveTo>
                  <a:cubicBezTo>
                    <a:pt x="39" y="1"/>
                    <a:pt x="39" y="11"/>
                    <a:pt x="39" y="49"/>
                  </a:cubicBezTo>
                  <a:cubicBezTo>
                    <a:pt x="39" y="49"/>
                    <a:pt x="45" y="62"/>
                    <a:pt x="50" y="75"/>
                  </a:cubicBezTo>
                  <a:lnTo>
                    <a:pt x="50" y="75"/>
                  </a:lnTo>
                  <a:cubicBezTo>
                    <a:pt x="57" y="73"/>
                    <a:pt x="62" y="71"/>
                    <a:pt x="66" y="71"/>
                  </a:cubicBezTo>
                  <a:cubicBezTo>
                    <a:pt x="74" y="71"/>
                    <a:pt x="78" y="75"/>
                    <a:pt x="78" y="88"/>
                  </a:cubicBezTo>
                  <a:cubicBezTo>
                    <a:pt x="78" y="127"/>
                    <a:pt x="0" y="205"/>
                    <a:pt x="78" y="205"/>
                  </a:cubicBezTo>
                  <a:cubicBezTo>
                    <a:pt x="94" y="205"/>
                    <a:pt x="103" y="186"/>
                    <a:pt x="109" y="166"/>
                  </a:cubicBezTo>
                  <a:lnTo>
                    <a:pt x="109" y="166"/>
                  </a:lnTo>
                  <a:cubicBezTo>
                    <a:pt x="111" y="166"/>
                    <a:pt x="114" y="166"/>
                    <a:pt x="117" y="166"/>
                  </a:cubicBezTo>
                  <a:lnTo>
                    <a:pt x="156" y="166"/>
                  </a:lnTo>
                  <a:cubicBezTo>
                    <a:pt x="136" y="147"/>
                    <a:pt x="126" y="137"/>
                    <a:pt x="117" y="132"/>
                  </a:cubicBezTo>
                  <a:lnTo>
                    <a:pt x="117" y="132"/>
                  </a:lnTo>
                  <a:cubicBezTo>
                    <a:pt x="116" y="138"/>
                    <a:pt x="115" y="143"/>
                    <a:pt x="113" y="147"/>
                  </a:cubicBezTo>
                  <a:lnTo>
                    <a:pt x="113" y="147"/>
                  </a:lnTo>
                  <a:cubicBezTo>
                    <a:pt x="114" y="141"/>
                    <a:pt x="115" y="136"/>
                    <a:pt x="115" y="131"/>
                  </a:cubicBezTo>
                  <a:lnTo>
                    <a:pt x="115" y="131"/>
                  </a:lnTo>
                  <a:cubicBezTo>
                    <a:pt x="116" y="132"/>
                    <a:pt x="116" y="132"/>
                    <a:pt x="117" y="132"/>
                  </a:cubicBezTo>
                  <a:lnTo>
                    <a:pt x="117" y="132"/>
                  </a:lnTo>
                  <a:cubicBezTo>
                    <a:pt x="117" y="131"/>
                    <a:pt x="117" y="129"/>
                    <a:pt x="117" y="127"/>
                  </a:cubicBezTo>
                  <a:cubicBezTo>
                    <a:pt x="117" y="122"/>
                    <a:pt x="117" y="119"/>
                    <a:pt x="117" y="119"/>
                  </a:cubicBezTo>
                  <a:cubicBezTo>
                    <a:pt x="117" y="119"/>
                    <a:pt x="116" y="124"/>
                    <a:pt x="115" y="131"/>
                  </a:cubicBezTo>
                  <a:lnTo>
                    <a:pt x="115" y="131"/>
                  </a:lnTo>
                  <a:cubicBezTo>
                    <a:pt x="106" y="127"/>
                    <a:pt x="96" y="127"/>
                    <a:pt x="78" y="127"/>
                  </a:cubicBezTo>
                  <a:cubicBezTo>
                    <a:pt x="117" y="88"/>
                    <a:pt x="39" y="49"/>
                    <a:pt x="78" y="11"/>
                  </a:cubicBezTo>
                  <a:cubicBezTo>
                    <a:pt x="58" y="11"/>
                    <a:pt x="49" y="1"/>
                    <a:pt x="44"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1035425" y="4343500"/>
              <a:ext cx="1000" cy="1000"/>
            </a:xfrm>
            <a:custGeom>
              <a:rect b="b" l="l" r="r" t="t"/>
              <a:pathLst>
                <a:path extrusionOk="0" h="40" w="40">
                  <a:moveTo>
                    <a:pt x="1" y="1"/>
                  </a:moveTo>
                  <a:cubicBezTo>
                    <a:pt x="1" y="20"/>
                    <a:pt x="11" y="20"/>
                    <a:pt x="20" y="20"/>
                  </a:cubicBezTo>
                  <a:cubicBezTo>
                    <a:pt x="30" y="20"/>
                    <a:pt x="40" y="20"/>
                    <a:pt x="40" y="40"/>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989700" y="4363925"/>
              <a:ext cx="1000" cy="4900"/>
            </a:xfrm>
            <a:custGeom>
              <a:rect b="b" l="l" r="r" t="t"/>
              <a:pathLst>
                <a:path extrusionOk="0" h="196" w="40">
                  <a:moveTo>
                    <a:pt x="40" y="1"/>
                  </a:moveTo>
                  <a:cubicBezTo>
                    <a:pt x="1" y="79"/>
                    <a:pt x="1" y="118"/>
                    <a:pt x="40" y="195"/>
                  </a:cubicBezTo>
                  <a:cubicBezTo>
                    <a:pt x="40" y="156"/>
                    <a:pt x="40" y="156"/>
                    <a:pt x="40" y="118"/>
                  </a:cubicBezTo>
                  <a:cubicBezTo>
                    <a:pt x="40" y="79"/>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1010150" y="4355175"/>
              <a:ext cx="25" cy="1975"/>
            </a:xfrm>
            <a:custGeom>
              <a:rect b="b" l="l" r="r" t="t"/>
              <a:pathLst>
                <a:path extrusionOk="0" h="79" w="1">
                  <a:moveTo>
                    <a:pt x="0" y="39"/>
                  </a:moveTo>
                  <a:cubicBezTo>
                    <a:pt x="0" y="39"/>
                    <a:pt x="0" y="39"/>
                    <a:pt x="0" y="78"/>
                  </a:cubicBezTo>
                  <a:lnTo>
                    <a:pt x="0" y="1"/>
                  </a:lnTo>
                  <a:cubicBezTo>
                    <a:pt x="0" y="1"/>
                    <a:pt x="0" y="39"/>
                    <a:pt x="0"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982900" y="4365875"/>
              <a:ext cx="2950" cy="3925"/>
            </a:xfrm>
            <a:custGeom>
              <a:rect b="b" l="l" r="r" t="t"/>
              <a:pathLst>
                <a:path extrusionOk="0" h="157" w="118">
                  <a:moveTo>
                    <a:pt x="39" y="1"/>
                  </a:moveTo>
                  <a:cubicBezTo>
                    <a:pt x="39" y="1"/>
                    <a:pt x="18" y="1"/>
                    <a:pt x="23" y="17"/>
                  </a:cubicBezTo>
                  <a:lnTo>
                    <a:pt x="23" y="17"/>
                  </a:lnTo>
                  <a:cubicBezTo>
                    <a:pt x="39" y="1"/>
                    <a:pt x="39" y="1"/>
                    <a:pt x="39" y="1"/>
                  </a:cubicBezTo>
                  <a:close/>
                  <a:moveTo>
                    <a:pt x="23" y="17"/>
                  </a:moveTo>
                  <a:cubicBezTo>
                    <a:pt x="18" y="23"/>
                    <a:pt x="10" y="30"/>
                    <a:pt x="0" y="40"/>
                  </a:cubicBezTo>
                  <a:cubicBezTo>
                    <a:pt x="0" y="117"/>
                    <a:pt x="78" y="117"/>
                    <a:pt x="78" y="156"/>
                  </a:cubicBezTo>
                  <a:cubicBezTo>
                    <a:pt x="117" y="117"/>
                    <a:pt x="78" y="78"/>
                    <a:pt x="78" y="40"/>
                  </a:cubicBezTo>
                  <a:cubicBezTo>
                    <a:pt x="70" y="31"/>
                    <a:pt x="65" y="28"/>
                    <a:pt x="63" y="28"/>
                  </a:cubicBezTo>
                  <a:cubicBezTo>
                    <a:pt x="55" y="28"/>
                    <a:pt x="63" y="51"/>
                    <a:pt x="55" y="51"/>
                  </a:cubicBezTo>
                  <a:cubicBezTo>
                    <a:pt x="52" y="51"/>
                    <a:pt x="48" y="48"/>
                    <a:pt x="39" y="40"/>
                  </a:cubicBezTo>
                  <a:cubicBezTo>
                    <a:pt x="30" y="30"/>
                    <a:pt x="25" y="23"/>
                    <a:pt x="23" y="1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1044200" y="4340575"/>
              <a:ext cx="975" cy="1975"/>
            </a:xfrm>
            <a:custGeom>
              <a:rect b="b" l="l" r="r" t="t"/>
              <a:pathLst>
                <a:path extrusionOk="0" h="79" w="39">
                  <a:moveTo>
                    <a:pt x="0" y="1"/>
                  </a:moveTo>
                  <a:lnTo>
                    <a:pt x="0" y="40"/>
                  </a:lnTo>
                  <a:lnTo>
                    <a:pt x="28" y="40"/>
                  </a:lnTo>
                  <a:cubicBezTo>
                    <a:pt x="17" y="17"/>
                    <a:pt x="0" y="1"/>
                    <a:pt x="0" y="1"/>
                  </a:cubicBezTo>
                  <a:close/>
                  <a:moveTo>
                    <a:pt x="28" y="40"/>
                  </a:moveTo>
                  <a:cubicBezTo>
                    <a:pt x="34" y="52"/>
                    <a:pt x="39" y="65"/>
                    <a:pt x="39" y="79"/>
                  </a:cubicBezTo>
                  <a:lnTo>
                    <a:pt x="39"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1005275" y="4358100"/>
              <a:ext cx="1000" cy="875"/>
            </a:xfrm>
            <a:custGeom>
              <a:rect b="b" l="l" r="r" t="t"/>
              <a:pathLst>
                <a:path extrusionOk="0" h="35" w="40">
                  <a:moveTo>
                    <a:pt x="1" y="0"/>
                  </a:moveTo>
                  <a:cubicBezTo>
                    <a:pt x="1" y="0"/>
                    <a:pt x="18" y="35"/>
                    <a:pt x="29" y="35"/>
                  </a:cubicBezTo>
                  <a:cubicBezTo>
                    <a:pt x="35" y="35"/>
                    <a:pt x="39" y="26"/>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1028850" y="4347400"/>
              <a:ext cx="1750" cy="3100"/>
            </a:xfrm>
            <a:custGeom>
              <a:rect b="b" l="l" r="r" t="t"/>
              <a:pathLst>
                <a:path extrusionOk="0" h="124" w="70">
                  <a:moveTo>
                    <a:pt x="69" y="0"/>
                  </a:moveTo>
                  <a:cubicBezTo>
                    <a:pt x="35" y="0"/>
                    <a:pt x="0" y="123"/>
                    <a:pt x="20" y="123"/>
                  </a:cubicBezTo>
                  <a:cubicBezTo>
                    <a:pt x="23" y="123"/>
                    <a:pt x="26" y="121"/>
                    <a:pt x="30" y="117"/>
                  </a:cubicBezTo>
                  <a:cubicBezTo>
                    <a:pt x="30" y="78"/>
                    <a:pt x="69" y="0"/>
                    <a:pt x="6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1056825" y="4333775"/>
              <a:ext cx="1975" cy="1975"/>
            </a:xfrm>
            <a:custGeom>
              <a:rect b="b" l="l" r="r" t="t"/>
              <a:pathLst>
                <a:path extrusionOk="0" h="79" w="79">
                  <a:moveTo>
                    <a:pt x="40" y="0"/>
                  </a:moveTo>
                  <a:cubicBezTo>
                    <a:pt x="40" y="0"/>
                    <a:pt x="1" y="78"/>
                    <a:pt x="40" y="78"/>
                  </a:cubicBezTo>
                  <a:cubicBezTo>
                    <a:pt x="79" y="39"/>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1036525" y="4342525"/>
              <a:ext cx="9625" cy="15050"/>
            </a:xfrm>
            <a:custGeom>
              <a:rect b="b" l="l" r="r" t="t"/>
              <a:pathLst>
                <a:path extrusionOk="0" h="602" w="385">
                  <a:moveTo>
                    <a:pt x="307" y="1"/>
                  </a:moveTo>
                  <a:lnTo>
                    <a:pt x="307" y="1"/>
                  </a:lnTo>
                  <a:cubicBezTo>
                    <a:pt x="307" y="1"/>
                    <a:pt x="307" y="1"/>
                    <a:pt x="307" y="1"/>
                  </a:cubicBezTo>
                  <a:close/>
                  <a:moveTo>
                    <a:pt x="345" y="83"/>
                  </a:moveTo>
                  <a:cubicBezTo>
                    <a:pt x="346" y="83"/>
                    <a:pt x="346" y="91"/>
                    <a:pt x="346" y="117"/>
                  </a:cubicBezTo>
                  <a:cubicBezTo>
                    <a:pt x="336" y="117"/>
                    <a:pt x="329" y="115"/>
                    <a:pt x="324" y="112"/>
                  </a:cubicBezTo>
                  <a:lnTo>
                    <a:pt x="324" y="112"/>
                  </a:lnTo>
                  <a:cubicBezTo>
                    <a:pt x="337" y="102"/>
                    <a:pt x="342" y="83"/>
                    <a:pt x="345" y="83"/>
                  </a:cubicBezTo>
                  <a:close/>
                  <a:moveTo>
                    <a:pt x="179" y="147"/>
                  </a:moveTo>
                  <a:cubicBezTo>
                    <a:pt x="190" y="173"/>
                    <a:pt x="193" y="195"/>
                    <a:pt x="151" y="195"/>
                  </a:cubicBezTo>
                  <a:cubicBezTo>
                    <a:pt x="169" y="177"/>
                    <a:pt x="177" y="161"/>
                    <a:pt x="179" y="147"/>
                  </a:cubicBezTo>
                  <a:close/>
                  <a:moveTo>
                    <a:pt x="151" y="1"/>
                  </a:moveTo>
                  <a:cubicBezTo>
                    <a:pt x="121" y="61"/>
                    <a:pt x="184" y="97"/>
                    <a:pt x="179" y="147"/>
                  </a:cubicBezTo>
                  <a:lnTo>
                    <a:pt x="179" y="147"/>
                  </a:lnTo>
                  <a:cubicBezTo>
                    <a:pt x="168" y="123"/>
                    <a:pt x="151" y="97"/>
                    <a:pt x="151" y="79"/>
                  </a:cubicBezTo>
                  <a:lnTo>
                    <a:pt x="151" y="117"/>
                  </a:lnTo>
                  <a:cubicBezTo>
                    <a:pt x="151" y="143"/>
                    <a:pt x="151" y="169"/>
                    <a:pt x="151" y="195"/>
                  </a:cubicBezTo>
                  <a:cubicBezTo>
                    <a:pt x="143" y="191"/>
                    <a:pt x="136" y="189"/>
                    <a:pt x="130" y="189"/>
                  </a:cubicBezTo>
                  <a:cubicBezTo>
                    <a:pt x="81" y="189"/>
                    <a:pt x="108" y="316"/>
                    <a:pt x="74" y="351"/>
                  </a:cubicBezTo>
                  <a:cubicBezTo>
                    <a:pt x="40" y="351"/>
                    <a:pt x="64" y="265"/>
                    <a:pt x="47" y="265"/>
                  </a:cubicBezTo>
                  <a:cubicBezTo>
                    <a:pt x="44" y="265"/>
                    <a:pt x="40" y="268"/>
                    <a:pt x="35" y="273"/>
                  </a:cubicBezTo>
                  <a:cubicBezTo>
                    <a:pt x="18" y="290"/>
                    <a:pt x="23" y="320"/>
                    <a:pt x="30" y="347"/>
                  </a:cubicBezTo>
                  <a:lnTo>
                    <a:pt x="30" y="347"/>
                  </a:lnTo>
                  <a:cubicBezTo>
                    <a:pt x="32" y="348"/>
                    <a:pt x="33" y="349"/>
                    <a:pt x="35" y="351"/>
                  </a:cubicBezTo>
                  <a:cubicBezTo>
                    <a:pt x="35" y="354"/>
                    <a:pt x="35" y="357"/>
                    <a:pt x="34" y="360"/>
                  </a:cubicBezTo>
                  <a:lnTo>
                    <a:pt x="34" y="360"/>
                  </a:lnTo>
                  <a:cubicBezTo>
                    <a:pt x="33" y="356"/>
                    <a:pt x="32" y="351"/>
                    <a:pt x="30" y="347"/>
                  </a:cubicBezTo>
                  <a:lnTo>
                    <a:pt x="30" y="347"/>
                  </a:lnTo>
                  <a:cubicBezTo>
                    <a:pt x="22" y="338"/>
                    <a:pt x="18" y="335"/>
                    <a:pt x="18" y="335"/>
                  </a:cubicBezTo>
                  <a:cubicBezTo>
                    <a:pt x="16" y="335"/>
                    <a:pt x="29" y="354"/>
                    <a:pt x="33" y="377"/>
                  </a:cubicBezTo>
                  <a:lnTo>
                    <a:pt x="33" y="377"/>
                  </a:lnTo>
                  <a:cubicBezTo>
                    <a:pt x="34" y="371"/>
                    <a:pt x="34" y="366"/>
                    <a:pt x="34" y="360"/>
                  </a:cubicBezTo>
                  <a:lnTo>
                    <a:pt x="34" y="360"/>
                  </a:lnTo>
                  <a:cubicBezTo>
                    <a:pt x="42" y="381"/>
                    <a:pt x="49" y="398"/>
                    <a:pt x="45" y="398"/>
                  </a:cubicBezTo>
                  <a:cubicBezTo>
                    <a:pt x="43" y="398"/>
                    <a:pt x="40" y="395"/>
                    <a:pt x="35" y="390"/>
                  </a:cubicBezTo>
                  <a:cubicBezTo>
                    <a:pt x="35" y="385"/>
                    <a:pt x="34" y="381"/>
                    <a:pt x="33" y="377"/>
                  </a:cubicBezTo>
                  <a:lnTo>
                    <a:pt x="33" y="377"/>
                  </a:lnTo>
                  <a:cubicBezTo>
                    <a:pt x="27" y="445"/>
                    <a:pt x="0" y="507"/>
                    <a:pt x="35" y="507"/>
                  </a:cubicBezTo>
                  <a:cubicBezTo>
                    <a:pt x="35" y="507"/>
                    <a:pt x="35" y="489"/>
                    <a:pt x="46" y="489"/>
                  </a:cubicBezTo>
                  <a:cubicBezTo>
                    <a:pt x="52" y="489"/>
                    <a:pt x="61" y="494"/>
                    <a:pt x="74" y="507"/>
                  </a:cubicBezTo>
                  <a:lnTo>
                    <a:pt x="74" y="545"/>
                  </a:lnTo>
                  <a:cubicBezTo>
                    <a:pt x="74" y="507"/>
                    <a:pt x="112" y="507"/>
                    <a:pt x="112" y="507"/>
                  </a:cubicBezTo>
                  <a:lnTo>
                    <a:pt x="112" y="468"/>
                  </a:lnTo>
                  <a:lnTo>
                    <a:pt x="112" y="429"/>
                  </a:lnTo>
                  <a:cubicBezTo>
                    <a:pt x="112" y="409"/>
                    <a:pt x="132" y="409"/>
                    <a:pt x="151" y="409"/>
                  </a:cubicBezTo>
                  <a:cubicBezTo>
                    <a:pt x="171" y="409"/>
                    <a:pt x="190" y="409"/>
                    <a:pt x="190" y="390"/>
                  </a:cubicBezTo>
                  <a:lnTo>
                    <a:pt x="190" y="351"/>
                  </a:lnTo>
                  <a:cubicBezTo>
                    <a:pt x="229" y="351"/>
                    <a:pt x="268" y="390"/>
                    <a:pt x="229" y="429"/>
                  </a:cubicBezTo>
                  <a:cubicBezTo>
                    <a:pt x="190" y="468"/>
                    <a:pt x="151" y="584"/>
                    <a:pt x="190" y="584"/>
                  </a:cubicBezTo>
                  <a:cubicBezTo>
                    <a:pt x="216" y="584"/>
                    <a:pt x="225" y="602"/>
                    <a:pt x="228" y="602"/>
                  </a:cubicBezTo>
                  <a:cubicBezTo>
                    <a:pt x="229" y="602"/>
                    <a:pt x="229" y="597"/>
                    <a:pt x="229" y="584"/>
                  </a:cubicBezTo>
                  <a:cubicBezTo>
                    <a:pt x="229" y="584"/>
                    <a:pt x="151" y="468"/>
                    <a:pt x="229" y="468"/>
                  </a:cubicBezTo>
                  <a:cubicBezTo>
                    <a:pt x="235" y="473"/>
                    <a:pt x="239" y="476"/>
                    <a:pt x="242" y="476"/>
                  </a:cubicBezTo>
                  <a:cubicBezTo>
                    <a:pt x="256" y="476"/>
                    <a:pt x="242" y="421"/>
                    <a:pt x="256" y="421"/>
                  </a:cubicBezTo>
                  <a:cubicBezTo>
                    <a:pt x="258" y="421"/>
                    <a:pt x="262" y="423"/>
                    <a:pt x="268" y="429"/>
                  </a:cubicBezTo>
                  <a:cubicBezTo>
                    <a:pt x="268" y="468"/>
                    <a:pt x="307" y="468"/>
                    <a:pt x="307" y="468"/>
                  </a:cubicBezTo>
                  <a:cubicBezTo>
                    <a:pt x="346" y="429"/>
                    <a:pt x="385" y="429"/>
                    <a:pt x="346" y="429"/>
                  </a:cubicBezTo>
                  <a:cubicBezTo>
                    <a:pt x="307" y="429"/>
                    <a:pt x="346" y="312"/>
                    <a:pt x="307" y="312"/>
                  </a:cubicBezTo>
                  <a:cubicBezTo>
                    <a:pt x="346" y="273"/>
                    <a:pt x="307" y="195"/>
                    <a:pt x="346" y="195"/>
                  </a:cubicBezTo>
                  <a:cubicBezTo>
                    <a:pt x="379" y="195"/>
                    <a:pt x="384" y="109"/>
                    <a:pt x="360" y="109"/>
                  </a:cubicBezTo>
                  <a:cubicBezTo>
                    <a:pt x="356" y="109"/>
                    <a:pt x="352" y="112"/>
                    <a:pt x="346" y="117"/>
                  </a:cubicBezTo>
                  <a:cubicBezTo>
                    <a:pt x="385" y="40"/>
                    <a:pt x="307" y="79"/>
                    <a:pt x="307" y="1"/>
                  </a:cubicBezTo>
                  <a:lnTo>
                    <a:pt x="307" y="40"/>
                  </a:lnTo>
                  <a:cubicBezTo>
                    <a:pt x="268" y="40"/>
                    <a:pt x="190" y="40"/>
                    <a:pt x="15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965400" y="4372700"/>
              <a:ext cx="3900" cy="2925"/>
            </a:xfrm>
            <a:custGeom>
              <a:rect b="b" l="l" r="r" t="t"/>
              <a:pathLst>
                <a:path extrusionOk="0" h="117" w="156">
                  <a:moveTo>
                    <a:pt x="78" y="0"/>
                  </a:moveTo>
                  <a:lnTo>
                    <a:pt x="78" y="78"/>
                  </a:lnTo>
                  <a:cubicBezTo>
                    <a:pt x="78" y="117"/>
                    <a:pt x="0" y="117"/>
                    <a:pt x="78" y="117"/>
                  </a:cubicBezTo>
                  <a:cubicBezTo>
                    <a:pt x="78" y="78"/>
                    <a:pt x="156" y="39"/>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1046125" y="4341550"/>
              <a:ext cx="25" cy="1975"/>
            </a:xfrm>
            <a:custGeom>
              <a:rect b="b" l="l" r="r" t="t"/>
              <a:pathLst>
                <a:path extrusionOk="0" h="79" w="1">
                  <a:moveTo>
                    <a:pt x="1" y="79"/>
                  </a:moveTo>
                  <a:lnTo>
                    <a:pt x="1" y="1"/>
                  </a:lnTo>
                  <a:cubicBezTo>
                    <a:pt x="1" y="40"/>
                    <a:pt x="1" y="1"/>
                    <a:pt x="1"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1029600" y="4349350"/>
              <a:ext cx="25" cy="1950"/>
            </a:xfrm>
            <a:custGeom>
              <a:rect b="b" l="l" r="r" t="t"/>
              <a:pathLst>
                <a:path extrusionOk="0" h="78" w="1">
                  <a:moveTo>
                    <a:pt x="0" y="78"/>
                  </a:moveTo>
                  <a:lnTo>
                    <a:pt x="0" y="78"/>
                  </a:lnTo>
                  <a:lnTo>
                    <a:pt x="0" y="39"/>
                  </a:lnTo>
                  <a:cubicBezTo>
                    <a:pt x="0" y="0"/>
                    <a:pt x="0" y="39"/>
                    <a:pt x="0"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1046125" y="4342525"/>
              <a:ext cx="1000" cy="25"/>
            </a:xfrm>
            <a:custGeom>
              <a:rect b="b" l="l" r="r" t="t"/>
              <a:pathLst>
                <a:path extrusionOk="0" h="1" w="40">
                  <a:moveTo>
                    <a:pt x="1" y="1"/>
                  </a:moveTo>
                  <a:lnTo>
                    <a:pt x="40" y="1"/>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1047100" y="4341550"/>
              <a:ext cx="1500" cy="2950"/>
            </a:xfrm>
            <a:custGeom>
              <a:rect b="b" l="l" r="r" t="t"/>
              <a:pathLst>
                <a:path extrusionOk="0" h="118" w="60">
                  <a:moveTo>
                    <a:pt x="40" y="1"/>
                  </a:moveTo>
                  <a:cubicBezTo>
                    <a:pt x="20" y="1"/>
                    <a:pt x="30" y="11"/>
                    <a:pt x="40" y="20"/>
                  </a:cubicBezTo>
                  <a:lnTo>
                    <a:pt x="40" y="20"/>
                  </a:lnTo>
                  <a:cubicBezTo>
                    <a:pt x="40" y="14"/>
                    <a:pt x="40" y="7"/>
                    <a:pt x="40" y="1"/>
                  </a:cubicBezTo>
                  <a:close/>
                  <a:moveTo>
                    <a:pt x="40" y="20"/>
                  </a:moveTo>
                  <a:cubicBezTo>
                    <a:pt x="40" y="27"/>
                    <a:pt x="40" y="33"/>
                    <a:pt x="40" y="40"/>
                  </a:cubicBezTo>
                  <a:cubicBezTo>
                    <a:pt x="59" y="40"/>
                    <a:pt x="49" y="30"/>
                    <a:pt x="40" y="20"/>
                  </a:cubicBezTo>
                  <a:close/>
                  <a:moveTo>
                    <a:pt x="40" y="40"/>
                  </a:moveTo>
                  <a:cubicBezTo>
                    <a:pt x="1" y="79"/>
                    <a:pt x="40" y="118"/>
                    <a:pt x="40" y="118"/>
                  </a:cubicBezTo>
                  <a:cubicBezTo>
                    <a:pt x="40" y="92"/>
                    <a:pt x="40" y="66"/>
                    <a:pt x="4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1056225" y="4336400"/>
              <a:ext cx="1600" cy="3525"/>
            </a:xfrm>
            <a:custGeom>
              <a:rect b="b" l="l" r="r" t="t"/>
              <a:pathLst>
                <a:path extrusionOk="0" h="141" w="64">
                  <a:moveTo>
                    <a:pt x="45" y="1"/>
                  </a:moveTo>
                  <a:cubicBezTo>
                    <a:pt x="40" y="1"/>
                    <a:pt x="33" y="4"/>
                    <a:pt x="25" y="12"/>
                  </a:cubicBezTo>
                  <a:cubicBezTo>
                    <a:pt x="25" y="51"/>
                    <a:pt x="64" y="51"/>
                    <a:pt x="25" y="90"/>
                  </a:cubicBezTo>
                  <a:cubicBezTo>
                    <a:pt x="25" y="90"/>
                    <a:pt x="0" y="140"/>
                    <a:pt x="10" y="140"/>
                  </a:cubicBezTo>
                  <a:cubicBezTo>
                    <a:pt x="12" y="140"/>
                    <a:pt x="17" y="137"/>
                    <a:pt x="25" y="129"/>
                  </a:cubicBezTo>
                  <a:cubicBezTo>
                    <a:pt x="25" y="121"/>
                    <a:pt x="27" y="118"/>
                    <a:pt x="29" y="118"/>
                  </a:cubicBezTo>
                  <a:cubicBezTo>
                    <a:pt x="37" y="118"/>
                    <a:pt x="52" y="140"/>
                    <a:pt x="59" y="140"/>
                  </a:cubicBezTo>
                  <a:cubicBezTo>
                    <a:pt x="62" y="140"/>
                    <a:pt x="64" y="137"/>
                    <a:pt x="64" y="129"/>
                  </a:cubicBezTo>
                  <a:lnTo>
                    <a:pt x="64" y="12"/>
                  </a:lnTo>
                  <a:cubicBezTo>
                    <a:pt x="64" y="20"/>
                    <a:pt x="64" y="23"/>
                    <a:pt x="63" y="23"/>
                  </a:cubicBezTo>
                  <a:cubicBezTo>
                    <a:pt x="62" y="23"/>
                    <a:pt x="59" y="1"/>
                    <a:pt x="45"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1032525" y="4350325"/>
              <a:ext cx="25" cy="1950"/>
            </a:xfrm>
            <a:custGeom>
              <a:rect b="b" l="l" r="r" t="t"/>
              <a:pathLst>
                <a:path extrusionOk="0" h="78" w="1">
                  <a:moveTo>
                    <a:pt x="0" y="0"/>
                  </a:moveTo>
                  <a:lnTo>
                    <a:pt x="0" y="39"/>
                  </a:lnTo>
                  <a:cubicBezTo>
                    <a:pt x="0" y="78"/>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995550" y="4366850"/>
              <a:ext cx="1000" cy="1000"/>
            </a:xfrm>
            <a:custGeom>
              <a:rect b="b" l="l" r="r" t="t"/>
              <a:pathLst>
                <a:path extrusionOk="0" h="40" w="40">
                  <a:moveTo>
                    <a:pt x="0" y="1"/>
                  </a:moveTo>
                  <a:lnTo>
                    <a:pt x="39" y="39"/>
                  </a:lnTo>
                  <a:cubicBezTo>
                    <a:pt x="39" y="39"/>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984850" y="4370750"/>
              <a:ext cx="1000" cy="1975"/>
            </a:xfrm>
            <a:custGeom>
              <a:rect b="b" l="l" r="r" t="t"/>
              <a:pathLst>
                <a:path extrusionOk="0" h="79" w="40">
                  <a:moveTo>
                    <a:pt x="39" y="0"/>
                  </a:moveTo>
                  <a:lnTo>
                    <a:pt x="0" y="39"/>
                  </a:lnTo>
                  <a:lnTo>
                    <a:pt x="0" y="78"/>
                  </a:lnTo>
                  <a:cubicBezTo>
                    <a:pt x="39" y="78"/>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1016950" y="4358800"/>
              <a:ext cx="1975" cy="1275"/>
            </a:xfrm>
            <a:custGeom>
              <a:rect b="b" l="l" r="r" t="t"/>
              <a:pathLst>
                <a:path extrusionOk="0" h="51" w="79">
                  <a:moveTo>
                    <a:pt x="55" y="0"/>
                  </a:moveTo>
                  <a:cubicBezTo>
                    <a:pt x="25" y="0"/>
                    <a:pt x="0" y="50"/>
                    <a:pt x="0" y="50"/>
                  </a:cubicBezTo>
                  <a:cubicBezTo>
                    <a:pt x="39" y="50"/>
                    <a:pt x="78" y="11"/>
                    <a:pt x="78" y="11"/>
                  </a:cubicBezTo>
                  <a:cubicBezTo>
                    <a:pt x="71" y="3"/>
                    <a:pt x="63" y="0"/>
                    <a:pt x="55"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995550" y="4368800"/>
              <a:ext cx="25" cy="1000"/>
            </a:xfrm>
            <a:custGeom>
              <a:rect b="b" l="l" r="r" t="t"/>
              <a:pathLst>
                <a:path extrusionOk="0" h="40"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1002350" y="4365875"/>
              <a:ext cx="1000" cy="1000"/>
            </a:xfrm>
            <a:custGeom>
              <a:rect b="b" l="l" r="r" t="t"/>
              <a:pathLst>
                <a:path extrusionOk="0" h="40" w="40">
                  <a:moveTo>
                    <a:pt x="1" y="40"/>
                  </a:moveTo>
                  <a:cubicBezTo>
                    <a:pt x="40" y="40"/>
                    <a:pt x="1" y="40"/>
                    <a:pt x="1" y="40"/>
                  </a:cubicBez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1019875" y="4359075"/>
              <a:ext cx="25" cy="1000"/>
            </a:xfrm>
            <a:custGeom>
              <a:rect b="b" l="l" r="r" t="t"/>
              <a:pathLst>
                <a:path extrusionOk="0" h="40"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1055875" y="4341550"/>
              <a:ext cx="25" cy="1000"/>
            </a:xfrm>
            <a:custGeom>
              <a:rect b="b" l="l" r="r" t="t"/>
              <a:pathLst>
                <a:path extrusionOk="0" h="40" w="1">
                  <a:moveTo>
                    <a:pt x="0" y="40"/>
                  </a:moveTo>
                  <a:lnTo>
                    <a:pt x="0" y="1"/>
                  </a:lnTo>
                  <a:cubicBezTo>
                    <a:pt x="0" y="1"/>
                    <a:pt x="0" y="40"/>
                    <a:pt x="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1057800" y="4340575"/>
              <a:ext cx="1000" cy="1000"/>
            </a:xfrm>
            <a:custGeom>
              <a:rect b="b" l="l" r="r" t="t"/>
              <a:pathLst>
                <a:path extrusionOk="0" h="40" w="40">
                  <a:moveTo>
                    <a:pt x="40" y="40"/>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982900" y="4373650"/>
              <a:ext cx="25" cy="1000"/>
            </a:xfrm>
            <a:custGeom>
              <a:rect b="b" l="l" r="r" t="t"/>
              <a:pathLst>
                <a:path extrusionOk="0" h="40" w="1">
                  <a:moveTo>
                    <a:pt x="0" y="40"/>
                  </a:move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1060725" y="4339050"/>
              <a:ext cx="2850" cy="5725"/>
            </a:xfrm>
            <a:custGeom>
              <a:rect b="b" l="l" r="r" t="t"/>
              <a:pathLst>
                <a:path extrusionOk="0" h="229" w="114">
                  <a:moveTo>
                    <a:pt x="5" y="0"/>
                  </a:moveTo>
                  <a:cubicBezTo>
                    <a:pt x="2" y="0"/>
                    <a:pt x="1" y="7"/>
                    <a:pt x="1" y="23"/>
                  </a:cubicBezTo>
                  <a:cubicBezTo>
                    <a:pt x="40" y="101"/>
                    <a:pt x="1" y="140"/>
                    <a:pt x="1" y="218"/>
                  </a:cubicBezTo>
                  <a:cubicBezTo>
                    <a:pt x="1" y="209"/>
                    <a:pt x="6" y="206"/>
                    <a:pt x="13" y="206"/>
                  </a:cubicBezTo>
                  <a:cubicBezTo>
                    <a:pt x="19" y="206"/>
                    <a:pt x="27" y="208"/>
                    <a:pt x="35" y="211"/>
                  </a:cubicBezTo>
                  <a:lnTo>
                    <a:pt x="35" y="211"/>
                  </a:lnTo>
                  <a:cubicBezTo>
                    <a:pt x="12" y="167"/>
                    <a:pt x="113" y="60"/>
                    <a:pt x="40" y="23"/>
                  </a:cubicBezTo>
                  <a:lnTo>
                    <a:pt x="40" y="23"/>
                  </a:lnTo>
                  <a:cubicBezTo>
                    <a:pt x="40" y="39"/>
                    <a:pt x="38" y="45"/>
                    <a:pt x="35" y="45"/>
                  </a:cubicBezTo>
                  <a:cubicBezTo>
                    <a:pt x="28" y="45"/>
                    <a:pt x="13" y="0"/>
                    <a:pt x="5" y="0"/>
                  </a:cubicBezTo>
                  <a:close/>
                  <a:moveTo>
                    <a:pt x="35" y="211"/>
                  </a:moveTo>
                  <a:cubicBezTo>
                    <a:pt x="36" y="213"/>
                    <a:pt x="38" y="216"/>
                    <a:pt x="40" y="218"/>
                  </a:cubicBezTo>
                  <a:cubicBezTo>
                    <a:pt x="56" y="226"/>
                    <a:pt x="64" y="229"/>
                    <a:pt x="66" y="229"/>
                  </a:cubicBezTo>
                  <a:cubicBezTo>
                    <a:pt x="70" y="229"/>
                    <a:pt x="52" y="218"/>
                    <a:pt x="35" y="21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994575" y="4370750"/>
              <a:ext cx="1000" cy="1000"/>
            </a:xfrm>
            <a:custGeom>
              <a:rect b="b" l="l" r="r" t="t"/>
              <a:pathLst>
                <a:path extrusionOk="0" h="40" w="40">
                  <a:moveTo>
                    <a:pt x="39" y="0"/>
                  </a:moveTo>
                  <a:cubicBezTo>
                    <a:pt x="0" y="39"/>
                    <a:pt x="39" y="39"/>
                    <a:pt x="0" y="39"/>
                  </a:cubicBez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974150" y="4376575"/>
              <a:ext cx="2950" cy="3375"/>
            </a:xfrm>
            <a:custGeom>
              <a:rect b="b" l="l" r="r" t="t"/>
              <a:pathLst>
                <a:path extrusionOk="0" h="135" w="118">
                  <a:moveTo>
                    <a:pt x="78" y="1"/>
                  </a:moveTo>
                  <a:lnTo>
                    <a:pt x="78" y="40"/>
                  </a:lnTo>
                  <a:cubicBezTo>
                    <a:pt x="78" y="78"/>
                    <a:pt x="0" y="117"/>
                    <a:pt x="39" y="117"/>
                  </a:cubicBezTo>
                  <a:cubicBezTo>
                    <a:pt x="65" y="117"/>
                    <a:pt x="74" y="135"/>
                    <a:pt x="77" y="135"/>
                  </a:cubicBezTo>
                  <a:cubicBezTo>
                    <a:pt x="78" y="135"/>
                    <a:pt x="78" y="130"/>
                    <a:pt x="78" y="117"/>
                  </a:cubicBezTo>
                  <a:cubicBezTo>
                    <a:pt x="78" y="78"/>
                    <a:pt x="78" y="40"/>
                    <a:pt x="117"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1035425" y="4353225"/>
              <a:ext cx="1000" cy="1275"/>
            </a:xfrm>
            <a:custGeom>
              <a:rect b="b" l="l" r="r" t="t"/>
              <a:pathLst>
                <a:path extrusionOk="0" h="51" w="40">
                  <a:moveTo>
                    <a:pt x="40" y="1"/>
                  </a:moveTo>
                  <a:cubicBezTo>
                    <a:pt x="40" y="1"/>
                    <a:pt x="40" y="34"/>
                    <a:pt x="29" y="46"/>
                  </a:cubicBezTo>
                  <a:lnTo>
                    <a:pt x="29" y="46"/>
                  </a:lnTo>
                  <a:cubicBezTo>
                    <a:pt x="35" y="41"/>
                    <a:pt x="40" y="28"/>
                    <a:pt x="40" y="1"/>
                  </a:cubicBezTo>
                  <a:close/>
                  <a:moveTo>
                    <a:pt x="1" y="40"/>
                  </a:moveTo>
                  <a:cubicBezTo>
                    <a:pt x="9" y="47"/>
                    <a:pt x="15" y="51"/>
                    <a:pt x="20" y="51"/>
                  </a:cubicBezTo>
                  <a:cubicBezTo>
                    <a:pt x="23" y="51"/>
                    <a:pt x="26" y="49"/>
                    <a:pt x="29" y="46"/>
                  </a:cubicBezTo>
                  <a:lnTo>
                    <a:pt x="29" y="46"/>
                  </a:lnTo>
                  <a:cubicBezTo>
                    <a:pt x="26" y="48"/>
                    <a:pt x="23" y="49"/>
                    <a:pt x="20" y="49"/>
                  </a:cubicBezTo>
                  <a:cubicBezTo>
                    <a:pt x="11" y="49"/>
                    <a:pt x="1" y="40"/>
                    <a:pt x="1"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987775" y="4372700"/>
              <a:ext cx="4875" cy="10725"/>
            </a:xfrm>
            <a:custGeom>
              <a:rect b="b" l="l" r="r" t="t"/>
              <a:pathLst>
                <a:path extrusionOk="0" h="429" w="195">
                  <a:moveTo>
                    <a:pt x="117" y="78"/>
                  </a:moveTo>
                  <a:lnTo>
                    <a:pt x="117" y="156"/>
                  </a:lnTo>
                  <a:cubicBezTo>
                    <a:pt x="117" y="117"/>
                    <a:pt x="156" y="78"/>
                    <a:pt x="117" y="78"/>
                  </a:cubicBezTo>
                  <a:close/>
                  <a:moveTo>
                    <a:pt x="117" y="0"/>
                  </a:moveTo>
                  <a:cubicBezTo>
                    <a:pt x="117" y="0"/>
                    <a:pt x="0" y="117"/>
                    <a:pt x="39" y="117"/>
                  </a:cubicBezTo>
                  <a:cubicBezTo>
                    <a:pt x="39" y="117"/>
                    <a:pt x="39" y="195"/>
                    <a:pt x="39" y="195"/>
                  </a:cubicBezTo>
                  <a:cubicBezTo>
                    <a:pt x="39" y="195"/>
                    <a:pt x="0" y="233"/>
                    <a:pt x="39" y="233"/>
                  </a:cubicBezTo>
                  <a:cubicBezTo>
                    <a:pt x="39" y="253"/>
                    <a:pt x="39" y="282"/>
                    <a:pt x="39" y="311"/>
                  </a:cubicBezTo>
                  <a:lnTo>
                    <a:pt x="78" y="350"/>
                  </a:lnTo>
                  <a:cubicBezTo>
                    <a:pt x="78" y="311"/>
                    <a:pt x="117" y="272"/>
                    <a:pt x="117" y="272"/>
                  </a:cubicBezTo>
                  <a:cubicBezTo>
                    <a:pt x="156" y="195"/>
                    <a:pt x="195" y="156"/>
                    <a:pt x="195" y="78"/>
                  </a:cubicBezTo>
                  <a:cubicBezTo>
                    <a:pt x="195" y="78"/>
                    <a:pt x="195" y="39"/>
                    <a:pt x="195" y="39"/>
                  </a:cubicBezTo>
                  <a:cubicBezTo>
                    <a:pt x="195" y="117"/>
                    <a:pt x="117" y="117"/>
                    <a:pt x="117" y="195"/>
                  </a:cubicBezTo>
                  <a:lnTo>
                    <a:pt x="117" y="156"/>
                  </a:lnTo>
                  <a:cubicBezTo>
                    <a:pt x="78" y="117"/>
                    <a:pt x="117" y="0"/>
                    <a:pt x="117" y="0"/>
                  </a:cubicBezTo>
                  <a:close/>
                  <a:moveTo>
                    <a:pt x="0" y="311"/>
                  </a:moveTo>
                  <a:cubicBezTo>
                    <a:pt x="0" y="350"/>
                    <a:pt x="0" y="389"/>
                    <a:pt x="39" y="428"/>
                  </a:cubicBezTo>
                  <a:cubicBezTo>
                    <a:pt x="78" y="428"/>
                    <a:pt x="39" y="389"/>
                    <a:pt x="78" y="389"/>
                  </a:cubicBezTo>
                  <a:lnTo>
                    <a:pt x="39" y="389"/>
                  </a:lnTo>
                  <a:cubicBezTo>
                    <a:pt x="0" y="389"/>
                    <a:pt x="0" y="312"/>
                    <a:pt x="0" y="31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975125" y="4381450"/>
              <a:ext cx="25" cy="1000"/>
            </a:xfrm>
            <a:custGeom>
              <a:rect b="b" l="l" r="r" t="t"/>
              <a:pathLst>
                <a:path extrusionOk="0" h="40" w="1">
                  <a:moveTo>
                    <a:pt x="0" y="39"/>
                  </a:moveTo>
                  <a:lnTo>
                    <a:pt x="0" y="39"/>
                  </a:lnTo>
                  <a:lnTo>
                    <a:pt x="0" y="0"/>
                  </a:lnTo>
                  <a:cubicBezTo>
                    <a:pt x="0" y="0"/>
                    <a:pt x="0" y="39"/>
                    <a:pt x="0"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1026925" y="4361975"/>
              <a:ext cx="2200" cy="2950"/>
            </a:xfrm>
            <a:custGeom>
              <a:rect b="b" l="l" r="r" t="t"/>
              <a:pathLst>
                <a:path extrusionOk="0" h="118" w="88">
                  <a:moveTo>
                    <a:pt x="68" y="1"/>
                  </a:moveTo>
                  <a:cubicBezTo>
                    <a:pt x="49" y="11"/>
                    <a:pt x="42" y="20"/>
                    <a:pt x="40" y="30"/>
                  </a:cubicBezTo>
                  <a:lnTo>
                    <a:pt x="40" y="30"/>
                  </a:lnTo>
                  <a:cubicBezTo>
                    <a:pt x="49" y="20"/>
                    <a:pt x="59" y="11"/>
                    <a:pt x="68" y="1"/>
                  </a:cubicBezTo>
                  <a:close/>
                  <a:moveTo>
                    <a:pt x="40" y="30"/>
                  </a:moveTo>
                  <a:lnTo>
                    <a:pt x="40" y="30"/>
                  </a:lnTo>
                  <a:cubicBezTo>
                    <a:pt x="15" y="59"/>
                    <a:pt x="0" y="89"/>
                    <a:pt x="30" y="118"/>
                  </a:cubicBezTo>
                  <a:cubicBezTo>
                    <a:pt x="88" y="89"/>
                    <a:pt x="37" y="59"/>
                    <a:pt x="40" y="3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984850" y="4378525"/>
              <a:ext cx="1975" cy="1000"/>
            </a:xfrm>
            <a:custGeom>
              <a:rect b="b" l="l" r="r" t="t"/>
              <a:pathLst>
                <a:path extrusionOk="0" h="40" w="79">
                  <a:moveTo>
                    <a:pt x="78" y="0"/>
                  </a:moveTo>
                  <a:cubicBezTo>
                    <a:pt x="78" y="0"/>
                    <a:pt x="0" y="39"/>
                    <a:pt x="39" y="39"/>
                  </a:cubicBezTo>
                  <a:lnTo>
                    <a:pt x="78" y="39"/>
                  </a:lnTo>
                  <a:lnTo>
                    <a:pt x="7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1042250" y="4355175"/>
              <a:ext cx="25" cy="1000"/>
            </a:xfrm>
            <a:custGeom>
              <a:rect b="b" l="l" r="r" t="t"/>
              <a:pathLst>
                <a:path extrusionOk="0" h="40" w="1">
                  <a:moveTo>
                    <a:pt x="0" y="1"/>
                  </a:move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1060725" y="4345450"/>
              <a:ext cx="1000" cy="1000"/>
            </a:xfrm>
            <a:custGeom>
              <a:rect b="b" l="l" r="r" t="t"/>
              <a:pathLst>
                <a:path extrusionOk="0" h="40" w="40">
                  <a:moveTo>
                    <a:pt x="40" y="39"/>
                  </a:moveTo>
                  <a:lnTo>
                    <a:pt x="1" y="0"/>
                  </a:lnTo>
                  <a:lnTo>
                    <a:pt x="4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1046125" y="4353225"/>
              <a:ext cx="1000" cy="1975"/>
            </a:xfrm>
            <a:custGeom>
              <a:rect b="b" l="l" r="r" t="t"/>
              <a:pathLst>
                <a:path extrusionOk="0" h="79" w="40">
                  <a:moveTo>
                    <a:pt x="40" y="1"/>
                  </a:moveTo>
                  <a:cubicBezTo>
                    <a:pt x="40" y="1"/>
                    <a:pt x="1" y="1"/>
                    <a:pt x="1" y="40"/>
                  </a:cubicBezTo>
                  <a:cubicBezTo>
                    <a:pt x="20" y="59"/>
                    <a:pt x="30" y="59"/>
                    <a:pt x="35" y="59"/>
                  </a:cubicBezTo>
                  <a:cubicBezTo>
                    <a:pt x="40" y="59"/>
                    <a:pt x="40" y="59"/>
                    <a:pt x="40" y="79"/>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1006250" y="4371725"/>
              <a:ext cx="25" cy="1000"/>
            </a:xfrm>
            <a:custGeom>
              <a:rect b="b" l="l" r="r" t="t"/>
              <a:pathLst>
                <a:path extrusionOk="0" h="40" w="1">
                  <a:moveTo>
                    <a:pt x="0" y="39"/>
                  </a:move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1062675" y="4345450"/>
              <a:ext cx="1000" cy="1000"/>
            </a:xfrm>
            <a:custGeom>
              <a:rect b="b" l="l" r="r" t="t"/>
              <a:pathLst>
                <a:path extrusionOk="0" h="40" w="40">
                  <a:moveTo>
                    <a:pt x="39" y="0"/>
                  </a:moveTo>
                  <a:cubicBezTo>
                    <a:pt x="39" y="39"/>
                    <a:pt x="0" y="39"/>
                    <a:pt x="39"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1004300" y="4372700"/>
              <a:ext cx="1000" cy="1950"/>
            </a:xfrm>
            <a:custGeom>
              <a:rect b="b" l="l" r="r" t="t"/>
              <a:pathLst>
                <a:path extrusionOk="0" h="78" w="40">
                  <a:moveTo>
                    <a:pt x="40" y="0"/>
                  </a:moveTo>
                  <a:cubicBezTo>
                    <a:pt x="40" y="39"/>
                    <a:pt x="1" y="39"/>
                    <a:pt x="40" y="78"/>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975125" y="4383400"/>
              <a:ext cx="25" cy="1950"/>
            </a:xfrm>
            <a:custGeom>
              <a:rect b="b" l="l" r="r" t="t"/>
              <a:pathLst>
                <a:path extrusionOk="0" h="78" w="1">
                  <a:moveTo>
                    <a:pt x="0" y="0"/>
                  </a:moveTo>
                  <a:lnTo>
                    <a:pt x="0" y="39"/>
                  </a:lnTo>
                  <a:lnTo>
                    <a:pt x="0" y="78"/>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1030575" y="4362950"/>
              <a:ext cx="25" cy="1000"/>
            </a:xfrm>
            <a:custGeom>
              <a:rect b="b" l="l" r="r" t="t"/>
              <a:pathLst>
                <a:path extrusionOk="0" h="40" w="1">
                  <a:moveTo>
                    <a:pt x="0" y="40"/>
                  </a:moveTo>
                  <a:cubicBezTo>
                    <a:pt x="0" y="40"/>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1051000" y="4354200"/>
              <a:ext cx="25" cy="1000"/>
            </a:xfrm>
            <a:custGeom>
              <a:rect b="b" l="l" r="r" t="t"/>
              <a:pathLst>
                <a:path extrusionOk="0" h="40" w="1">
                  <a:moveTo>
                    <a:pt x="0" y="40"/>
                  </a:move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1007225" y="4374625"/>
              <a:ext cx="25" cy="1000"/>
            </a:xfrm>
            <a:custGeom>
              <a:rect b="b" l="l" r="r" t="t"/>
              <a:pathLst>
                <a:path extrusionOk="0" h="40" w="1">
                  <a:moveTo>
                    <a:pt x="0" y="1"/>
                  </a:moveTo>
                  <a:lnTo>
                    <a:pt x="0" y="40"/>
                  </a:ln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1029600" y="4364900"/>
              <a:ext cx="1000" cy="1000"/>
            </a:xfrm>
            <a:custGeom>
              <a:rect b="b" l="l" r="r" t="t"/>
              <a:pathLst>
                <a:path extrusionOk="0" h="40" w="40">
                  <a:moveTo>
                    <a:pt x="0" y="1"/>
                  </a:moveTo>
                  <a:lnTo>
                    <a:pt x="0" y="1"/>
                  </a:lnTo>
                  <a:lnTo>
                    <a:pt x="39"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1060725" y="4348375"/>
              <a:ext cx="2925" cy="9750"/>
            </a:xfrm>
            <a:custGeom>
              <a:rect b="b" l="l" r="r" t="t"/>
              <a:pathLst>
                <a:path extrusionOk="0" h="390" w="117">
                  <a:moveTo>
                    <a:pt x="40" y="39"/>
                  </a:moveTo>
                  <a:cubicBezTo>
                    <a:pt x="14" y="39"/>
                    <a:pt x="22" y="56"/>
                    <a:pt x="31" y="56"/>
                  </a:cubicBezTo>
                  <a:cubicBezTo>
                    <a:pt x="35" y="56"/>
                    <a:pt x="40" y="52"/>
                    <a:pt x="40" y="39"/>
                  </a:cubicBezTo>
                  <a:close/>
                  <a:moveTo>
                    <a:pt x="40" y="0"/>
                  </a:moveTo>
                  <a:lnTo>
                    <a:pt x="40" y="39"/>
                  </a:lnTo>
                  <a:cubicBezTo>
                    <a:pt x="40" y="91"/>
                    <a:pt x="40" y="143"/>
                    <a:pt x="40" y="195"/>
                  </a:cubicBezTo>
                  <a:cubicBezTo>
                    <a:pt x="63" y="195"/>
                    <a:pt x="72" y="167"/>
                    <a:pt x="76" y="153"/>
                  </a:cubicBezTo>
                  <a:lnTo>
                    <a:pt x="76" y="153"/>
                  </a:lnTo>
                  <a:cubicBezTo>
                    <a:pt x="77" y="154"/>
                    <a:pt x="77" y="155"/>
                    <a:pt x="78" y="156"/>
                  </a:cubicBezTo>
                  <a:cubicBezTo>
                    <a:pt x="78" y="148"/>
                    <a:pt x="78" y="145"/>
                    <a:pt x="78" y="145"/>
                  </a:cubicBezTo>
                  <a:cubicBezTo>
                    <a:pt x="78" y="145"/>
                    <a:pt x="77" y="148"/>
                    <a:pt x="76" y="153"/>
                  </a:cubicBezTo>
                  <a:lnTo>
                    <a:pt x="76" y="153"/>
                  </a:lnTo>
                  <a:cubicBezTo>
                    <a:pt x="43" y="115"/>
                    <a:pt x="116" y="77"/>
                    <a:pt x="78" y="39"/>
                  </a:cubicBezTo>
                  <a:cubicBezTo>
                    <a:pt x="59" y="20"/>
                    <a:pt x="49" y="20"/>
                    <a:pt x="44" y="20"/>
                  </a:cubicBezTo>
                  <a:cubicBezTo>
                    <a:pt x="40" y="20"/>
                    <a:pt x="40" y="20"/>
                    <a:pt x="40" y="0"/>
                  </a:cubicBezTo>
                  <a:close/>
                  <a:moveTo>
                    <a:pt x="40" y="195"/>
                  </a:moveTo>
                  <a:cubicBezTo>
                    <a:pt x="15" y="195"/>
                    <a:pt x="21" y="210"/>
                    <a:pt x="40" y="222"/>
                  </a:cubicBezTo>
                  <a:lnTo>
                    <a:pt x="40" y="222"/>
                  </a:lnTo>
                  <a:cubicBezTo>
                    <a:pt x="40" y="213"/>
                    <a:pt x="40" y="204"/>
                    <a:pt x="40" y="195"/>
                  </a:cubicBezTo>
                  <a:close/>
                  <a:moveTo>
                    <a:pt x="40" y="222"/>
                  </a:moveTo>
                  <a:cubicBezTo>
                    <a:pt x="40" y="239"/>
                    <a:pt x="40" y="256"/>
                    <a:pt x="40" y="273"/>
                  </a:cubicBezTo>
                  <a:lnTo>
                    <a:pt x="1" y="273"/>
                  </a:lnTo>
                  <a:cubicBezTo>
                    <a:pt x="1" y="350"/>
                    <a:pt x="1" y="350"/>
                    <a:pt x="1" y="389"/>
                  </a:cubicBezTo>
                  <a:cubicBezTo>
                    <a:pt x="1" y="350"/>
                    <a:pt x="40" y="273"/>
                    <a:pt x="78" y="234"/>
                  </a:cubicBezTo>
                  <a:cubicBezTo>
                    <a:pt x="64" y="234"/>
                    <a:pt x="50" y="228"/>
                    <a:pt x="40" y="22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1038350" y="4361025"/>
              <a:ext cx="1000" cy="975"/>
            </a:xfrm>
            <a:custGeom>
              <a:rect b="b" l="l" r="r" t="t"/>
              <a:pathLst>
                <a:path extrusionOk="0" h="39" w="40">
                  <a:moveTo>
                    <a:pt x="39" y="0"/>
                  </a:moveTo>
                  <a:lnTo>
                    <a:pt x="1" y="39"/>
                  </a:ln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1042250" y="4359075"/>
              <a:ext cx="25" cy="1975"/>
            </a:xfrm>
            <a:custGeom>
              <a:rect b="b" l="l" r="r" t="t"/>
              <a:pathLst>
                <a:path extrusionOk="0" h="79" w="1">
                  <a:moveTo>
                    <a:pt x="0" y="0"/>
                  </a:moveTo>
                  <a:lnTo>
                    <a:pt x="0" y="39"/>
                  </a:lnTo>
                  <a:cubicBezTo>
                    <a:pt x="0" y="78"/>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997500" y="4377800"/>
              <a:ext cx="1000" cy="750"/>
            </a:xfrm>
            <a:custGeom>
              <a:rect b="b" l="l" r="r" t="t"/>
              <a:pathLst>
                <a:path extrusionOk="0" h="30" w="40">
                  <a:moveTo>
                    <a:pt x="20" y="0"/>
                  </a:moveTo>
                  <a:cubicBezTo>
                    <a:pt x="10" y="0"/>
                    <a:pt x="0" y="10"/>
                    <a:pt x="0" y="29"/>
                  </a:cubicBezTo>
                  <a:lnTo>
                    <a:pt x="39" y="29"/>
                  </a:lnTo>
                  <a:cubicBezTo>
                    <a:pt x="39" y="10"/>
                    <a:pt x="29" y="0"/>
                    <a:pt x="2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1038050" y="4361025"/>
              <a:ext cx="1300" cy="3475"/>
            </a:xfrm>
            <a:custGeom>
              <a:rect b="b" l="l" r="r" t="t"/>
              <a:pathLst>
                <a:path extrusionOk="0" h="139" w="52">
                  <a:moveTo>
                    <a:pt x="51" y="0"/>
                  </a:moveTo>
                  <a:cubicBezTo>
                    <a:pt x="37" y="14"/>
                    <a:pt x="23" y="29"/>
                    <a:pt x="13" y="39"/>
                  </a:cubicBezTo>
                  <a:cubicBezTo>
                    <a:pt x="44" y="39"/>
                    <a:pt x="0" y="139"/>
                    <a:pt x="21" y="139"/>
                  </a:cubicBezTo>
                  <a:cubicBezTo>
                    <a:pt x="27" y="139"/>
                    <a:pt x="36" y="132"/>
                    <a:pt x="51" y="117"/>
                  </a:cubicBezTo>
                  <a:cubicBezTo>
                    <a:pt x="51" y="78"/>
                    <a:pt x="51" y="39"/>
                    <a:pt x="5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1040300" y="4361025"/>
              <a:ext cx="25" cy="975"/>
            </a:xfrm>
            <a:custGeom>
              <a:rect b="b" l="l" r="r" t="t"/>
              <a:pathLst>
                <a:path extrusionOk="0" h="39"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1041600" y="4360050"/>
              <a:ext cx="1650" cy="450"/>
            </a:xfrm>
            <a:custGeom>
              <a:rect b="b" l="l" r="r" t="t"/>
              <a:pathLst>
                <a:path extrusionOk="0" h="18" w="66">
                  <a:moveTo>
                    <a:pt x="65" y="0"/>
                  </a:moveTo>
                  <a:cubicBezTo>
                    <a:pt x="65" y="0"/>
                    <a:pt x="65" y="3"/>
                    <a:pt x="65" y="6"/>
                  </a:cubicBezTo>
                  <a:lnTo>
                    <a:pt x="65" y="6"/>
                  </a:lnTo>
                  <a:cubicBezTo>
                    <a:pt x="65" y="4"/>
                    <a:pt x="65" y="2"/>
                    <a:pt x="65" y="0"/>
                  </a:cubicBezTo>
                  <a:close/>
                  <a:moveTo>
                    <a:pt x="26" y="0"/>
                  </a:moveTo>
                  <a:cubicBezTo>
                    <a:pt x="0" y="0"/>
                    <a:pt x="26" y="17"/>
                    <a:pt x="46" y="17"/>
                  </a:cubicBezTo>
                  <a:cubicBezTo>
                    <a:pt x="48" y="17"/>
                    <a:pt x="49" y="17"/>
                    <a:pt x="51" y="17"/>
                  </a:cubicBezTo>
                  <a:lnTo>
                    <a:pt x="51" y="17"/>
                  </a:lnTo>
                  <a:cubicBezTo>
                    <a:pt x="52" y="17"/>
                    <a:pt x="53" y="17"/>
                    <a:pt x="54" y="17"/>
                  </a:cubicBezTo>
                  <a:cubicBezTo>
                    <a:pt x="61" y="17"/>
                    <a:pt x="64" y="11"/>
                    <a:pt x="65" y="6"/>
                  </a:cubicBezTo>
                  <a:lnTo>
                    <a:pt x="65" y="6"/>
                  </a:lnTo>
                  <a:cubicBezTo>
                    <a:pt x="63" y="13"/>
                    <a:pt x="57" y="16"/>
                    <a:pt x="51" y="17"/>
                  </a:cubicBezTo>
                  <a:lnTo>
                    <a:pt x="51" y="17"/>
                  </a:lnTo>
                  <a:cubicBezTo>
                    <a:pt x="45" y="16"/>
                    <a:pt x="37" y="11"/>
                    <a:pt x="2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997500" y="4379500"/>
              <a:ext cx="1000" cy="25"/>
            </a:xfrm>
            <a:custGeom>
              <a:rect b="b" l="l" r="r" t="t"/>
              <a:pathLst>
                <a:path extrusionOk="0" h="1" w="40">
                  <a:moveTo>
                    <a:pt x="0" y="0"/>
                  </a:moveTo>
                  <a:lnTo>
                    <a:pt x="0" y="0"/>
                  </a:lnTo>
                  <a:lnTo>
                    <a:pt x="0"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1026675" y="4367825"/>
              <a:ext cx="25" cy="1000"/>
            </a:xfrm>
            <a:custGeom>
              <a:rect b="b" l="l" r="r" t="t"/>
              <a:pathLst>
                <a:path extrusionOk="0" h="40" w="1">
                  <a:moveTo>
                    <a:pt x="1" y="0"/>
                  </a:move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1048825" y="4356150"/>
              <a:ext cx="4150" cy="6150"/>
            </a:xfrm>
            <a:custGeom>
              <a:rect b="b" l="l" r="r" t="t"/>
              <a:pathLst>
                <a:path extrusionOk="0" h="246" w="166">
                  <a:moveTo>
                    <a:pt x="87" y="39"/>
                  </a:moveTo>
                  <a:cubicBezTo>
                    <a:pt x="87" y="39"/>
                    <a:pt x="61" y="52"/>
                    <a:pt x="47" y="78"/>
                  </a:cubicBezTo>
                  <a:lnTo>
                    <a:pt x="47" y="78"/>
                  </a:lnTo>
                  <a:cubicBezTo>
                    <a:pt x="48" y="78"/>
                    <a:pt x="48" y="78"/>
                    <a:pt x="49" y="78"/>
                  </a:cubicBezTo>
                  <a:cubicBezTo>
                    <a:pt x="62" y="65"/>
                    <a:pt x="66" y="61"/>
                    <a:pt x="67" y="61"/>
                  </a:cubicBezTo>
                  <a:cubicBezTo>
                    <a:pt x="70" y="61"/>
                    <a:pt x="62" y="78"/>
                    <a:pt x="87" y="78"/>
                  </a:cubicBezTo>
                  <a:lnTo>
                    <a:pt x="87" y="39"/>
                  </a:lnTo>
                  <a:close/>
                  <a:moveTo>
                    <a:pt x="47" y="78"/>
                  </a:moveTo>
                  <a:cubicBezTo>
                    <a:pt x="37" y="79"/>
                    <a:pt x="36" y="89"/>
                    <a:pt x="39" y="102"/>
                  </a:cubicBezTo>
                  <a:lnTo>
                    <a:pt x="39" y="102"/>
                  </a:lnTo>
                  <a:cubicBezTo>
                    <a:pt x="40" y="93"/>
                    <a:pt x="43" y="85"/>
                    <a:pt x="47" y="78"/>
                  </a:cubicBezTo>
                  <a:close/>
                  <a:moveTo>
                    <a:pt x="126" y="0"/>
                  </a:moveTo>
                  <a:lnTo>
                    <a:pt x="99" y="81"/>
                  </a:lnTo>
                  <a:lnTo>
                    <a:pt x="99" y="81"/>
                  </a:lnTo>
                  <a:cubicBezTo>
                    <a:pt x="111" y="88"/>
                    <a:pt x="117" y="103"/>
                    <a:pt x="117" y="118"/>
                  </a:cubicBezTo>
                  <a:lnTo>
                    <a:pt x="117" y="118"/>
                  </a:lnTo>
                  <a:cubicBezTo>
                    <a:pt x="119" y="118"/>
                    <a:pt x="122" y="117"/>
                    <a:pt x="126" y="117"/>
                  </a:cubicBezTo>
                  <a:cubicBezTo>
                    <a:pt x="126" y="85"/>
                    <a:pt x="126" y="54"/>
                    <a:pt x="148" y="22"/>
                  </a:cubicBezTo>
                  <a:lnTo>
                    <a:pt x="148" y="22"/>
                  </a:lnTo>
                  <a:lnTo>
                    <a:pt x="165" y="39"/>
                  </a:lnTo>
                  <a:lnTo>
                    <a:pt x="165" y="0"/>
                  </a:lnTo>
                  <a:cubicBezTo>
                    <a:pt x="158" y="8"/>
                    <a:pt x="152" y="15"/>
                    <a:pt x="148" y="22"/>
                  </a:cubicBezTo>
                  <a:lnTo>
                    <a:pt x="148" y="22"/>
                  </a:lnTo>
                  <a:lnTo>
                    <a:pt x="126" y="0"/>
                  </a:lnTo>
                  <a:close/>
                  <a:moveTo>
                    <a:pt x="117" y="118"/>
                  </a:moveTo>
                  <a:lnTo>
                    <a:pt x="117" y="118"/>
                  </a:lnTo>
                  <a:cubicBezTo>
                    <a:pt x="107" y="121"/>
                    <a:pt x="108" y="130"/>
                    <a:pt x="113" y="138"/>
                  </a:cubicBezTo>
                  <a:lnTo>
                    <a:pt x="113" y="138"/>
                  </a:lnTo>
                  <a:cubicBezTo>
                    <a:pt x="115" y="132"/>
                    <a:pt x="116" y="125"/>
                    <a:pt x="117" y="118"/>
                  </a:cubicBezTo>
                  <a:close/>
                  <a:moveTo>
                    <a:pt x="87" y="78"/>
                  </a:moveTo>
                  <a:cubicBezTo>
                    <a:pt x="87" y="78"/>
                    <a:pt x="58" y="108"/>
                    <a:pt x="76" y="141"/>
                  </a:cubicBezTo>
                  <a:lnTo>
                    <a:pt x="76" y="141"/>
                  </a:lnTo>
                  <a:cubicBezTo>
                    <a:pt x="83" y="133"/>
                    <a:pt x="87" y="125"/>
                    <a:pt x="87" y="117"/>
                  </a:cubicBezTo>
                  <a:lnTo>
                    <a:pt x="99" y="81"/>
                  </a:lnTo>
                  <a:lnTo>
                    <a:pt x="99" y="81"/>
                  </a:lnTo>
                  <a:cubicBezTo>
                    <a:pt x="96" y="79"/>
                    <a:pt x="92" y="78"/>
                    <a:pt x="87" y="78"/>
                  </a:cubicBezTo>
                  <a:close/>
                  <a:moveTo>
                    <a:pt x="102" y="148"/>
                  </a:moveTo>
                  <a:cubicBezTo>
                    <a:pt x="98" y="148"/>
                    <a:pt x="93" y="151"/>
                    <a:pt x="87" y="156"/>
                  </a:cubicBezTo>
                  <a:cubicBezTo>
                    <a:pt x="95" y="156"/>
                    <a:pt x="101" y="153"/>
                    <a:pt x="105" y="149"/>
                  </a:cubicBezTo>
                  <a:lnTo>
                    <a:pt x="105" y="149"/>
                  </a:lnTo>
                  <a:cubicBezTo>
                    <a:pt x="104" y="148"/>
                    <a:pt x="103" y="148"/>
                    <a:pt x="102" y="148"/>
                  </a:cubicBezTo>
                  <a:close/>
                  <a:moveTo>
                    <a:pt x="39" y="102"/>
                  </a:moveTo>
                  <a:cubicBezTo>
                    <a:pt x="36" y="117"/>
                    <a:pt x="38" y="135"/>
                    <a:pt x="49" y="156"/>
                  </a:cubicBezTo>
                  <a:cubicBezTo>
                    <a:pt x="51" y="158"/>
                    <a:pt x="53" y="160"/>
                    <a:pt x="54" y="161"/>
                  </a:cubicBezTo>
                  <a:lnTo>
                    <a:pt x="54" y="161"/>
                  </a:lnTo>
                  <a:cubicBezTo>
                    <a:pt x="56" y="160"/>
                    <a:pt x="57" y="159"/>
                    <a:pt x="59" y="157"/>
                  </a:cubicBezTo>
                  <a:lnTo>
                    <a:pt x="59" y="157"/>
                  </a:lnTo>
                  <a:cubicBezTo>
                    <a:pt x="55" y="146"/>
                    <a:pt x="43" y="121"/>
                    <a:pt x="39" y="102"/>
                  </a:cubicBezTo>
                  <a:close/>
                  <a:moveTo>
                    <a:pt x="113" y="138"/>
                  </a:moveTo>
                  <a:cubicBezTo>
                    <a:pt x="111" y="142"/>
                    <a:pt x="108" y="146"/>
                    <a:pt x="105" y="149"/>
                  </a:cubicBezTo>
                  <a:lnTo>
                    <a:pt x="105" y="149"/>
                  </a:lnTo>
                  <a:cubicBezTo>
                    <a:pt x="126" y="157"/>
                    <a:pt x="126" y="234"/>
                    <a:pt x="126" y="234"/>
                  </a:cubicBezTo>
                  <a:cubicBezTo>
                    <a:pt x="126" y="195"/>
                    <a:pt x="126" y="195"/>
                    <a:pt x="126" y="156"/>
                  </a:cubicBezTo>
                  <a:cubicBezTo>
                    <a:pt x="126" y="156"/>
                    <a:pt x="118" y="147"/>
                    <a:pt x="113" y="138"/>
                  </a:cubicBezTo>
                  <a:close/>
                  <a:moveTo>
                    <a:pt x="76" y="141"/>
                  </a:moveTo>
                  <a:lnTo>
                    <a:pt x="76" y="141"/>
                  </a:lnTo>
                  <a:cubicBezTo>
                    <a:pt x="71" y="146"/>
                    <a:pt x="65" y="152"/>
                    <a:pt x="59" y="157"/>
                  </a:cubicBezTo>
                  <a:lnTo>
                    <a:pt x="59" y="157"/>
                  </a:lnTo>
                  <a:cubicBezTo>
                    <a:pt x="60" y="162"/>
                    <a:pt x="60" y="164"/>
                    <a:pt x="59" y="164"/>
                  </a:cubicBezTo>
                  <a:cubicBezTo>
                    <a:pt x="58" y="164"/>
                    <a:pt x="56" y="163"/>
                    <a:pt x="54" y="161"/>
                  </a:cubicBezTo>
                  <a:lnTo>
                    <a:pt x="54" y="161"/>
                  </a:lnTo>
                  <a:cubicBezTo>
                    <a:pt x="27" y="186"/>
                    <a:pt x="0" y="210"/>
                    <a:pt x="49" y="234"/>
                  </a:cubicBezTo>
                  <a:cubicBezTo>
                    <a:pt x="57" y="242"/>
                    <a:pt x="62" y="245"/>
                    <a:pt x="64" y="245"/>
                  </a:cubicBezTo>
                  <a:cubicBezTo>
                    <a:pt x="72" y="245"/>
                    <a:pt x="64" y="223"/>
                    <a:pt x="72" y="223"/>
                  </a:cubicBezTo>
                  <a:cubicBezTo>
                    <a:pt x="74" y="223"/>
                    <a:pt x="79" y="226"/>
                    <a:pt x="87" y="234"/>
                  </a:cubicBezTo>
                  <a:lnTo>
                    <a:pt x="87" y="156"/>
                  </a:lnTo>
                  <a:cubicBezTo>
                    <a:pt x="82" y="151"/>
                    <a:pt x="78" y="146"/>
                    <a:pt x="76" y="14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996525" y="4380475"/>
              <a:ext cx="1000" cy="1000"/>
            </a:xfrm>
            <a:custGeom>
              <a:rect b="b" l="l" r="r" t="t"/>
              <a:pathLst>
                <a:path extrusionOk="0" h="40" w="40">
                  <a:moveTo>
                    <a:pt x="39" y="0"/>
                  </a:moveTo>
                  <a:cubicBezTo>
                    <a:pt x="0" y="0"/>
                    <a:pt x="39" y="39"/>
                    <a:pt x="39"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985825" y="4384475"/>
              <a:ext cx="1000" cy="875"/>
            </a:xfrm>
            <a:custGeom>
              <a:rect b="b" l="l" r="r" t="t"/>
              <a:pathLst>
                <a:path extrusionOk="0" h="35" w="40">
                  <a:moveTo>
                    <a:pt x="29" y="0"/>
                  </a:moveTo>
                  <a:cubicBezTo>
                    <a:pt x="18" y="0"/>
                    <a:pt x="0" y="35"/>
                    <a:pt x="0" y="35"/>
                  </a:cubicBezTo>
                  <a:lnTo>
                    <a:pt x="39" y="35"/>
                  </a:lnTo>
                  <a:cubicBezTo>
                    <a:pt x="39" y="9"/>
                    <a:pt x="35" y="0"/>
                    <a:pt x="2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1005275" y="4377550"/>
              <a:ext cx="1000" cy="2950"/>
            </a:xfrm>
            <a:custGeom>
              <a:rect b="b" l="l" r="r" t="t"/>
              <a:pathLst>
                <a:path extrusionOk="0" h="118" w="40">
                  <a:moveTo>
                    <a:pt x="39" y="1"/>
                  </a:moveTo>
                  <a:lnTo>
                    <a:pt x="39" y="1"/>
                  </a:lnTo>
                  <a:cubicBezTo>
                    <a:pt x="39" y="20"/>
                    <a:pt x="30" y="40"/>
                    <a:pt x="20" y="59"/>
                  </a:cubicBezTo>
                  <a:lnTo>
                    <a:pt x="20" y="59"/>
                  </a:lnTo>
                  <a:cubicBezTo>
                    <a:pt x="30" y="49"/>
                    <a:pt x="39" y="40"/>
                    <a:pt x="39" y="1"/>
                  </a:cubicBezTo>
                  <a:close/>
                  <a:moveTo>
                    <a:pt x="20" y="59"/>
                  </a:moveTo>
                  <a:cubicBezTo>
                    <a:pt x="10" y="69"/>
                    <a:pt x="1" y="78"/>
                    <a:pt x="1" y="117"/>
                  </a:cubicBezTo>
                  <a:cubicBezTo>
                    <a:pt x="1" y="98"/>
                    <a:pt x="10" y="78"/>
                    <a:pt x="20" y="5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1012075" y="4375600"/>
              <a:ext cx="25" cy="1000"/>
            </a:xfrm>
            <a:custGeom>
              <a:rect b="b" l="l" r="r" t="t"/>
              <a:pathLst>
                <a:path extrusionOk="0" h="40" w="1">
                  <a:moveTo>
                    <a:pt x="1" y="1"/>
                  </a:moveTo>
                  <a:lnTo>
                    <a:pt x="1" y="1"/>
                  </a:lnTo>
                  <a:lnTo>
                    <a:pt x="1" y="40"/>
                  </a:lnTo>
                  <a:lnTo>
                    <a:pt x="1"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974150" y="4389225"/>
              <a:ext cx="25" cy="1000"/>
            </a:xfrm>
            <a:custGeom>
              <a:rect b="b" l="l" r="r" t="t"/>
              <a:pathLst>
                <a:path extrusionOk="0" h="40" w="1">
                  <a:moveTo>
                    <a:pt x="0" y="1"/>
                  </a:moveTo>
                  <a:lnTo>
                    <a:pt x="0" y="39"/>
                  </a:ln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1011100" y="4376575"/>
              <a:ext cx="25" cy="1000"/>
            </a:xfrm>
            <a:custGeom>
              <a:rect b="b" l="l" r="r" t="t"/>
              <a:pathLst>
                <a:path extrusionOk="0" h="40" w="1">
                  <a:moveTo>
                    <a:pt x="1" y="40"/>
                  </a:moveTo>
                  <a:lnTo>
                    <a:pt x="1" y="40"/>
                  </a:lnTo>
                  <a:lnTo>
                    <a:pt x="1" y="1"/>
                  </a:lnTo>
                  <a:cubicBezTo>
                    <a:pt x="1" y="1"/>
                    <a:pt x="1" y="40"/>
                    <a:pt x="1"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1051975" y="4360050"/>
              <a:ext cx="1000" cy="1950"/>
            </a:xfrm>
            <a:custGeom>
              <a:rect b="b" l="l" r="r" t="t"/>
              <a:pathLst>
                <a:path extrusionOk="0" h="78" w="40">
                  <a:moveTo>
                    <a:pt x="0" y="0"/>
                  </a:moveTo>
                  <a:lnTo>
                    <a:pt x="39" y="78"/>
                  </a:lnTo>
                  <a:lnTo>
                    <a:pt x="39"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1048075" y="4361975"/>
              <a:ext cx="1000" cy="1975"/>
            </a:xfrm>
            <a:custGeom>
              <a:rect b="b" l="l" r="r" t="t"/>
              <a:pathLst>
                <a:path extrusionOk="0" h="79" w="40">
                  <a:moveTo>
                    <a:pt x="40" y="1"/>
                  </a:moveTo>
                  <a:lnTo>
                    <a:pt x="1" y="79"/>
                  </a:lnTo>
                  <a:lnTo>
                    <a:pt x="40" y="40"/>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1048075" y="4362950"/>
              <a:ext cx="25" cy="1975"/>
            </a:xfrm>
            <a:custGeom>
              <a:rect b="b" l="l" r="r" t="t"/>
              <a:pathLst>
                <a:path extrusionOk="0" h="79" w="1">
                  <a:moveTo>
                    <a:pt x="1" y="79"/>
                  </a:moveTo>
                  <a:lnTo>
                    <a:pt x="1" y="79"/>
                  </a:lnTo>
                  <a:lnTo>
                    <a:pt x="1" y="1"/>
                  </a:lnTo>
                  <a:cubicBezTo>
                    <a:pt x="1" y="1"/>
                    <a:pt x="1" y="40"/>
                    <a:pt x="1"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1051000" y="4362950"/>
              <a:ext cx="1975" cy="1975"/>
            </a:xfrm>
            <a:custGeom>
              <a:rect b="b" l="l" r="r" t="t"/>
              <a:pathLst>
                <a:path extrusionOk="0" h="79" w="79">
                  <a:moveTo>
                    <a:pt x="0" y="1"/>
                  </a:moveTo>
                  <a:lnTo>
                    <a:pt x="0" y="79"/>
                  </a:lnTo>
                  <a:cubicBezTo>
                    <a:pt x="0" y="40"/>
                    <a:pt x="78"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1000400" y="4385325"/>
              <a:ext cx="25" cy="1000"/>
            </a:xfrm>
            <a:custGeom>
              <a:rect b="b" l="l" r="r" t="t"/>
              <a:pathLst>
                <a:path extrusionOk="0" h="40" w="1">
                  <a:moveTo>
                    <a:pt x="1" y="40"/>
                  </a:moveTo>
                  <a:lnTo>
                    <a:pt x="1" y="40"/>
                  </a:lnTo>
                  <a:lnTo>
                    <a:pt x="1" y="40"/>
                  </a:lnTo>
                  <a:lnTo>
                    <a:pt x="1" y="1"/>
                  </a:lnTo>
                  <a:cubicBezTo>
                    <a:pt x="1" y="1"/>
                    <a:pt x="1" y="40"/>
                    <a:pt x="1"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1053925" y="4361975"/>
              <a:ext cx="25" cy="1000"/>
            </a:xfrm>
            <a:custGeom>
              <a:rect b="b" l="l" r="r" t="t"/>
              <a:pathLst>
                <a:path extrusionOk="0" h="40" w="1">
                  <a:moveTo>
                    <a:pt x="0" y="40"/>
                  </a:move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1001375" y="4384350"/>
              <a:ext cx="1975" cy="1000"/>
            </a:xfrm>
            <a:custGeom>
              <a:rect b="b" l="l" r="r" t="t"/>
              <a:pathLst>
                <a:path extrusionOk="0" h="40" w="79">
                  <a:moveTo>
                    <a:pt x="79" y="1"/>
                  </a:moveTo>
                  <a:cubicBezTo>
                    <a:pt x="79" y="40"/>
                    <a:pt x="1" y="40"/>
                    <a:pt x="40" y="40"/>
                  </a:cubicBezTo>
                  <a:lnTo>
                    <a:pt x="79" y="40"/>
                  </a:lnTo>
                  <a:lnTo>
                    <a:pt x="7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1054900" y="4361025"/>
              <a:ext cx="1950" cy="1250"/>
            </a:xfrm>
            <a:custGeom>
              <a:rect b="b" l="l" r="r" t="t"/>
              <a:pathLst>
                <a:path extrusionOk="0" h="50" w="78">
                  <a:moveTo>
                    <a:pt x="78" y="0"/>
                  </a:moveTo>
                  <a:cubicBezTo>
                    <a:pt x="39" y="0"/>
                    <a:pt x="0" y="39"/>
                    <a:pt x="39" y="39"/>
                  </a:cubicBezTo>
                  <a:cubicBezTo>
                    <a:pt x="47" y="47"/>
                    <a:pt x="53" y="50"/>
                    <a:pt x="58" y="50"/>
                  </a:cubicBezTo>
                  <a:cubicBezTo>
                    <a:pt x="78" y="50"/>
                    <a:pt x="78" y="0"/>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981925" y="4392150"/>
              <a:ext cx="1000" cy="1000"/>
            </a:xfrm>
            <a:custGeom>
              <a:rect b="b" l="l" r="r" t="t"/>
              <a:pathLst>
                <a:path extrusionOk="0" h="40" w="40">
                  <a:moveTo>
                    <a:pt x="1" y="39"/>
                  </a:moveTo>
                  <a:lnTo>
                    <a:pt x="1"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999450" y="4386300"/>
              <a:ext cx="25" cy="1000"/>
            </a:xfrm>
            <a:custGeom>
              <a:rect b="b" l="l" r="r" t="t"/>
              <a:pathLst>
                <a:path extrusionOk="0" h="40" w="1">
                  <a:moveTo>
                    <a:pt x="0" y="1"/>
                  </a:move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978025" y="4392250"/>
              <a:ext cx="1975" cy="2850"/>
            </a:xfrm>
            <a:custGeom>
              <a:rect b="b" l="l" r="r" t="t"/>
              <a:pathLst>
                <a:path extrusionOk="0" h="114" w="79">
                  <a:moveTo>
                    <a:pt x="15" y="1"/>
                  </a:moveTo>
                  <a:cubicBezTo>
                    <a:pt x="10" y="1"/>
                    <a:pt x="14" y="9"/>
                    <a:pt x="40" y="35"/>
                  </a:cubicBezTo>
                  <a:cubicBezTo>
                    <a:pt x="79" y="113"/>
                    <a:pt x="1" y="74"/>
                    <a:pt x="40" y="113"/>
                  </a:cubicBezTo>
                  <a:cubicBezTo>
                    <a:pt x="79" y="113"/>
                    <a:pt x="40" y="35"/>
                    <a:pt x="79" y="35"/>
                  </a:cubicBezTo>
                  <a:cubicBezTo>
                    <a:pt x="79" y="35"/>
                    <a:pt x="27" y="1"/>
                    <a:pt x="15"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963450" y="4397000"/>
              <a:ext cx="1975" cy="1975"/>
            </a:xfrm>
            <a:custGeom>
              <a:rect b="b" l="l" r="r" t="t"/>
              <a:pathLst>
                <a:path extrusionOk="0" h="79" w="79">
                  <a:moveTo>
                    <a:pt x="39" y="1"/>
                  </a:moveTo>
                  <a:cubicBezTo>
                    <a:pt x="39" y="40"/>
                    <a:pt x="0" y="40"/>
                    <a:pt x="39" y="79"/>
                  </a:cubicBezTo>
                  <a:cubicBezTo>
                    <a:pt x="39" y="40"/>
                    <a:pt x="78"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1053925" y="4362950"/>
              <a:ext cx="1975" cy="1975"/>
            </a:xfrm>
            <a:custGeom>
              <a:rect b="b" l="l" r="r" t="t"/>
              <a:pathLst>
                <a:path extrusionOk="0" h="79" w="79">
                  <a:moveTo>
                    <a:pt x="39" y="1"/>
                  </a:moveTo>
                  <a:lnTo>
                    <a:pt x="39" y="40"/>
                  </a:lnTo>
                  <a:cubicBezTo>
                    <a:pt x="39" y="51"/>
                    <a:pt x="42" y="56"/>
                    <a:pt x="46" y="56"/>
                  </a:cubicBezTo>
                  <a:cubicBezTo>
                    <a:pt x="55" y="56"/>
                    <a:pt x="67" y="28"/>
                    <a:pt x="39" y="1"/>
                  </a:cubicBezTo>
                  <a:close/>
                  <a:moveTo>
                    <a:pt x="0" y="40"/>
                  </a:moveTo>
                  <a:cubicBezTo>
                    <a:pt x="13" y="53"/>
                    <a:pt x="26" y="57"/>
                    <a:pt x="38" y="57"/>
                  </a:cubicBezTo>
                  <a:cubicBezTo>
                    <a:pt x="38" y="57"/>
                    <a:pt x="39" y="57"/>
                    <a:pt x="39" y="57"/>
                  </a:cubicBezTo>
                  <a:lnTo>
                    <a:pt x="39" y="57"/>
                  </a:lnTo>
                  <a:lnTo>
                    <a:pt x="39" y="79"/>
                  </a:lnTo>
                  <a:lnTo>
                    <a:pt x="78" y="40"/>
                  </a:lnTo>
                  <a:lnTo>
                    <a:pt x="78" y="40"/>
                  </a:lnTo>
                  <a:cubicBezTo>
                    <a:pt x="78" y="40"/>
                    <a:pt x="61" y="56"/>
                    <a:pt x="39" y="57"/>
                  </a:cubicBezTo>
                  <a:lnTo>
                    <a:pt x="39" y="57"/>
                  </a:lnTo>
                  <a:lnTo>
                    <a:pt x="39"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963450" y="4398950"/>
              <a:ext cx="1000" cy="1975"/>
            </a:xfrm>
            <a:custGeom>
              <a:rect b="b" l="l" r="r" t="t"/>
              <a:pathLst>
                <a:path extrusionOk="0" h="79" w="40">
                  <a:moveTo>
                    <a:pt x="0" y="1"/>
                  </a:moveTo>
                  <a:lnTo>
                    <a:pt x="0" y="40"/>
                  </a:lnTo>
                  <a:lnTo>
                    <a:pt x="5" y="40"/>
                  </a:lnTo>
                  <a:cubicBezTo>
                    <a:pt x="0" y="20"/>
                    <a:pt x="0" y="1"/>
                    <a:pt x="0" y="1"/>
                  </a:cubicBezTo>
                  <a:close/>
                  <a:moveTo>
                    <a:pt x="5" y="40"/>
                  </a:moveTo>
                  <a:lnTo>
                    <a:pt x="5" y="40"/>
                  </a:lnTo>
                  <a:cubicBezTo>
                    <a:pt x="10" y="59"/>
                    <a:pt x="20" y="79"/>
                    <a:pt x="39" y="79"/>
                  </a:cubicBezTo>
                  <a:lnTo>
                    <a:pt x="39"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1010150" y="4382425"/>
              <a:ext cx="2925" cy="4875"/>
            </a:xfrm>
            <a:custGeom>
              <a:rect b="b" l="l" r="r" t="t"/>
              <a:pathLst>
                <a:path extrusionOk="0" h="195" w="117">
                  <a:moveTo>
                    <a:pt x="117" y="0"/>
                  </a:moveTo>
                  <a:lnTo>
                    <a:pt x="78" y="39"/>
                  </a:lnTo>
                  <a:lnTo>
                    <a:pt x="78" y="78"/>
                  </a:lnTo>
                  <a:cubicBezTo>
                    <a:pt x="78" y="117"/>
                    <a:pt x="0" y="117"/>
                    <a:pt x="78" y="195"/>
                  </a:cubicBezTo>
                  <a:cubicBezTo>
                    <a:pt x="78" y="117"/>
                    <a:pt x="117" y="78"/>
                    <a:pt x="11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1036400" y="4371725"/>
              <a:ext cx="2475" cy="4875"/>
            </a:xfrm>
            <a:custGeom>
              <a:rect b="b" l="l" r="r" t="t"/>
              <a:pathLst>
                <a:path extrusionOk="0" h="195" w="99">
                  <a:moveTo>
                    <a:pt x="79" y="0"/>
                  </a:moveTo>
                  <a:cubicBezTo>
                    <a:pt x="79" y="20"/>
                    <a:pt x="59" y="20"/>
                    <a:pt x="40" y="20"/>
                  </a:cubicBezTo>
                  <a:cubicBezTo>
                    <a:pt x="20" y="20"/>
                    <a:pt x="1" y="20"/>
                    <a:pt x="1" y="39"/>
                  </a:cubicBezTo>
                  <a:cubicBezTo>
                    <a:pt x="1" y="78"/>
                    <a:pt x="79" y="156"/>
                    <a:pt x="1" y="156"/>
                  </a:cubicBezTo>
                  <a:lnTo>
                    <a:pt x="40" y="156"/>
                  </a:lnTo>
                  <a:lnTo>
                    <a:pt x="40" y="195"/>
                  </a:lnTo>
                  <a:lnTo>
                    <a:pt x="79" y="117"/>
                  </a:lnTo>
                  <a:lnTo>
                    <a:pt x="79" y="39"/>
                  </a:lnTo>
                  <a:cubicBezTo>
                    <a:pt x="59" y="20"/>
                    <a:pt x="69" y="20"/>
                    <a:pt x="79" y="20"/>
                  </a:cubicBezTo>
                  <a:cubicBezTo>
                    <a:pt x="88" y="20"/>
                    <a:pt x="98" y="20"/>
                    <a:pt x="7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014025" y="4382750"/>
              <a:ext cx="1975" cy="5525"/>
            </a:xfrm>
            <a:custGeom>
              <a:rect b="b" l="l" r="r" t="t"/>
              <a:pathLst>
                <a:path extrusionOk="0" h="221" w="79">
                  <a:moveTo>
                    <a:pt x="30" y="1"/>
                  </a:moveTo>
                  <a:cubicBezTo>
                    <a:pt x="14" y="1"/>
                    <a:pt x="1" y="10"/>
                    <a:pt x="1" y="26"/>
                  </a:cubicBezTo>
                  <a:lnTo>
                    <a:pt x="1" y="65"/>
                  </a:lnTo>
                  <a:cubicBezTo>
                    <a:pt x="1" y="104"/>
                    <a:pt x="1" y="182"/>
                    <a:pt x="1" y="221"/>
                  </a:cubicBezTo>
                  <a:cubicBezTo>
                    <a:pt x="1" y="221"/>
                    <a:pt x="18" y="203"/>
                    <a:pt x="30" y="203"/>
                  </a:cubicBezTo>
                  <a:cubicBezTo>
                    <a:pt x="35" y="203"/>
                    <a:pt x="40" y="208"/>
                    <a:pt x="40" y="221"/>
                  </a:cubicBezTo>
                  <a:cubicBezTo>
                    <a:pt x="40" y="182"/>
                    <a:pt x="40" y="104"/>
                    <a:pt x="40" y="65"/>
                  </a:cubicBezTo>
                  <a:lnTo>
                    <a:pt x="79" y="65"/>
                  </a:lnTo>
                  <a:cubicBezTo>
                    <a:pt x="79" y="19"/>
                    <a:pt x="52" y="1"/>
                    <a:pt x="3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015000" y="4381450"/>
              <a:ext cx="1000" cy="1000"/>
            </a:xfrm>
            <a:custGeom>
              <a:rect b="b" l="l" r="r" t="t"/>
              <a:pathLst>
                <a:path extrusionOk="0" h="40" w="40">
                  <a:moveTo>
                    <a:pt x="40" y="0"/>
                  </a:moveTo>
                  <a:cubicBezTo>
                    <a:pt x="1" y="39"/>
                    <a:pt x="1" y="39"/>
                    <a:pt x="40" y="39"/>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1050025" y="4365450"/>
              <a:ext cx="4900" cy="11150"/>
            </a:xfrm>
            <a:custGeom>
              <a:rect b="b" l="l" r="r" t="t"/>
              <a:pathLst>
                <a:path extrusionOk="0" h="446" w="196">
                  <a:moveTo>
                    <a:pt x="158" y="0"/>
                  </a:moveTo>
                  <a:cubicBezTo>
                    <a:pt x="156" y="0"/>
                    <a:pt x="156" y="5"/>
                    <a:pt x="156" y="18"/>
                  </a:cubicBezTo>
                  <a:cubicBezTo>
                    <a:pt x="117" y="57"/>
                    <a:pt x="195" y="134"/>
                    <a:pt x="117" y="134"/>
                  </a:cubicBezTo>
                  <a:cubicBezTo>
                    <a:pt x="110" y="131"/>
                    <a:pt x="104" y="129"/>
                    <a:pt x="98" y="129"/>
                  </a:cubicBezTo>
                  <a:cubicBezTo>
                    <a:pt x="50" y="129"/>
                    <a:pt x="39" y="231"/>
                    <a:pt x="18" y="231"/>
                  </a:cubicBezTo>
                  <a:cubicBezTo>
                    <a:pt x="13" y="231"/>
                    <a:pt x="7" y="225"/>
                    <a:pt x="1" y="212"/>
                  </a:cubicBezTo>
                  <a:lnTo>
                    <a:pt x="1" y="212"/>
                  </a:lnTo>
                  <a:cubicBezTo>
                    <a:pt x="1" y="329"/>
                    <a:pt x="117" y="290"/>
                    <a:pt x="117" y="329"/>
                  </a:cubicBezTo>
                  <a:cubicBezTo>
                    <a:pt x="117" y="316"/>
                    <a:pt x="117" y="303"/>
                    <a:pt x="117" y="290"/>
                  </a:cubicBezTo>
                  <a:cubicBezTo>
                    <a:pt x="138" y="300"/>
                    <a:pt x="153" y="305"/>
                    <a:pt x="165" y="305"/>
                  </a:cubicBezTo>
                  <a:cubicBezTo>
                    <a:pt x="195" y="305"/>
                    <a:pt x="195" y="269"/>
                    <a:pt x="195" y="212"/>
                  </a:cubicBezTo>
                  <a:cubicBezTo>
                    <a:pt x="195" y="173"/>
                    <a:pt x="195" y="18"/>
                    <a:pt x="195" y="18"/>
                  </a:cubicBezTo>
                  <a:cubicBezTo>
                    <a:pt x="169" y="18"/>
                    <a:pt x="161" y="0"/>
                    <a:pt x="158" y="0"/>
                  </a:cubicBezTo>
                  <a:close/>
                  <a:moveTo>
                    <a:pt x="117" y="329"/>
                  </a:moveTo>
                  <a:cubicBezTo>
                    <a:pt x="103" y="358"/>
                    <a:pt x="94" y="365"/>
                    <a:pt x="88" y="365"/>
                  </a:cubicBezTo>
                  <a:cubicBezTo>
                    <a:pt x="82" y="365"/>
                    <a:pt x="80" y="356"/>
                    <a:pt x="79" y="356"/>
                  </a:cubicBezTo>
                  <a:cubicBezTo>
                    <a:pt x="78" y="356"/>
                    <a:pt x="78" y="359"/>
                    <a:pt x="78" y="368"/>
                  </a:cubicBezTo>
                  <a:cubicBezTo>
                    <a:pt x="78" y="368"/>
                    <a:pt x="39" y="446"/>
                    <a:pt x="78" y="446"/>
                  </a:cubicBezTo>
                  <a:cubicBezTo>
                    <a:pt x="117" y="446"/>
                    <a:pt x="78" y="407"/>
                    <a:pt x="117" y="407"/>
                  </a:cubicBezTo>
                  <a:cubicBezTo>
                    <a:pt x="117" y="381"/>
                    <a:pt x="117" y="355"/>
                    <a:pt x="117" y="32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978025" y="4396025"/>
              <a:ext cx="1975" cy="3925"/>
            </a:xfrm>
            <a:custGeom>
              <a:rect b="b" l="l" r="r" t="t"/>
              <a:pathLst>
                <a:path extrusionOk="0" h="157" w="79">
                  <a:moveTo>
                    <a:pt x="40" y="1"/>
                  </a:moveTo>
                  <a:lnTo>
                    <a:pt x="40" y="40"/>
                  </a:lnTo>
                  <a:lnTo>
                    <a:pt x="1" y="40"/>
                  </a:lnTo>
                  <a:lnTo>
                    <a:pt x="79" y="157"/>
                  </a:lnTo>
                  <a:cubicBezTo>
                    <a:pt x="79" y="118"/>
                    <a:pt x="79" y="118"/>
                    <a:pt x="79" y="79"/>
                  </a:cubicBezTo>
                  <a:cubicBezTo>
                    <a:pt x="79" y="40"/>
                    <a:pt x="40" y="40"/>
                    <a:pt x="79" y="40"/>
                  </a:cubicBezTo>
                  <a:cubicBezTo>
                    <a:pt x="79" y="40"/>
                    <a:pt x="40" y="1"/>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960200" y="4400900"/>
              <a:ext cx="3150" cy="1975"/>
            </a:xfrm>
            <a:custGeom>
              <a:rect b="b" l="l" r="r" t="t"/>
              <a:pathLst>
                <a:path extrusionOk="0" h="79" w="126">
                  <a:moveTo>
                    <a:pt x="13" y="1"/>
                  </a:moveTo>
                  <a:cubicBezTo>
                    <a:pt x="1" y="13"/>
                    <a:pt x="1" y="18"/>
                    <a:pt x="8" y="18"/>
                  </a:cubicBezTo>
                  <a:cubicBezTo>
                    <a:pt x="14" y="18"/>
                    <a:pt x="27" y="14"/>
                    <a:pt x="41" y="10"/>
                  </a:cubicBezTo>
                  <a:lnTo>
                    <a:pt x="41" y="10"/>
                  </a:lnTo>
                  <a:cubicBezTo>
                    <a:pt x="52" y="22"/>
                    <a:pt x="52" y="39"/>
                    <a:pt x="52" y="39"/>
                  </a:cubicBezTo>
                  <a:lnTo>
                    <a:pt x="13" y="39"/>
                  </a:lnTo>
                  <a:cubicBezTo>
                    <a:pt x="13" y="59"/>
                    <a:pt x="23" y="59"/>
                    <a:pt x="38" y="59"/>
                  </a:cubicBezTo>
                  <a:cubicBezTo>
                    <a:pt x="47" y="59"/>
                    <a:pt x="59" y="59"/>
                    <a:pt x="71" y="64"/>
                  </a:cubicBezTo>
                  <a:lnTo>
                    <a:pt x="71" y="64"/>
                  </a:lnTo>
                  <a:cubicBezTo>
                    <a:pt x="40" y="30"/>
                    <a:pt x="125" y="1"/>
                    <a:pt x="91" y="1"/>
                  </a:cubicBezTo>
                  <a:cubicBezTo>
                    <a:pt x="77" y="1"/>
                    <a:pt x="58" y="6"/>
                    <a:pt x="41" y="10"/>
                  </a:cubicBezTo>
                  <a:lnTo>
                    <a:pt x="41" y="10"/>
                  </a:lnTo>
                  <a:cubicBezTo>
                    <a:pt x="35" y="5"/>
                    <a:pt x="26" y="1"/>
                    <a:pt x="13" y="1"/>
                  </a:cubicBezTo>
                  <a:close/>
                  <a:moveTo>
                    <a:pt x="71" y="64"/>
                  </a:moveTo>
                  <a:cubicBezTo>
                    <a:pt x="75" y="69"/>
                    <a:pt x="82" y="74"/>
                    <a:pt x="91" y="78"/>
                  </a:cubicBezTo>
                  <a:cubicBezTo>
                    <a:pt x="84" y="71"/>
                    <a:pt x="78" y="67"/>
                    <a:pt x="71" y="64"/>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965400" y="4399925"/>
              <a:ext cx="975" cy="2950"/>
            </a:xfrm>
            <a:custGeom>
              <a:rect b="b" l="l" r="r" t="t"/>
              <a:pathLst>
                <a:path extrusionOk="0" h="118" w="39">
                  <a:moveTo>
                    <a:pt x="39" y="1"/>
                  </a:moveTo>
                  <a:lnTo>
                    <a:pt x="39" y="1"/>
                  </a:lnTo>
                  <a:cubicBezTo>
                    <a:pt x="39" y="1"/>
                    <a:pt x="22" y="18"/>
                    <a:pt x="10" y="18"/>
                  </a:cubicBezTo>
                  <a:cubicBezTo>
                    <a:pt x="4" y="18"/>
                    <a:pt x="0" y="14"/>
                    <a:pt x="0" y="1"/>
                  </a:cubicBezTo>
                  <a:lnTo>
                    <a:pt x="0" y="1"/>
                  </a:lnTo>
                  <a:cubicBezTo>
                    <a:pt x="0" y="78"/>
                    <a:pt x="39" y="78"/>
                    <a:pt x="39" y="117"/>
                  </a:cubicBezTo>
                  <a:cubicBezTo>
                    <a:pt x="39" y="78"/>
                    <a:pt x="39" y="78"/>
                    <a:pt x="39" y="78"/>
                  </a:cubicBezTo>
                  <a:cubicBezTo>
                    <a:pt x="39" y="40"/>
                    <a:pt x="0"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996800" y="4387275"/>
              <a:ext cx="15300" cy="30475"/>
            </a:xfrm>
            <a:custGeom>
              <a:rect b="b" l="l" r="r" t="t"/>
              <a:pathLst>
                <a:path extrusionOk="0" h="1219" w="612">
                  <a:moveTo>
                    <a:pt x="456" y="117"/>
                  </a:moveTo>
                  <a:cubicBezTo>
                    <a:pt x="433" y="117"/>
                    <a:pt x="451" y="144"/>
                    <a:pt x="453" y="167"/>
                  </a:cubicBezTo>
                  <a:lnTo>
                    <a:pt x="453" y="167"/>
                  </a:lnTo>
                  <a:cubicBezTo>
                    <a:pt x="456" y="150"/>
                    <a:pt x="456" y="134"/>
                    <a:pt x="456" y="117"/>
                  </a:cubicBezTo>
                  <a:close/>
                  <a:moveTo>
                    <a:pt x="453" y="167"/>
                  </a:moveTo>
                  <a:cubicBezTo>
                    <a:pt x="452" y="173"/>
                    <a:pt x="451" y="180"/>
                    <a:pt x="448" y="187"/>
                  </a:cubicBezTo>
                  <a:lnTo>
                    <a:pt x="448" y="187"/>
                  </a:lnTo>
                  <a:cubicBezTo>
                    <a:pt x="453" y="181"/>
                    <a:pt x="454" y="174"/>
                    <a:pt x="453" y="167"/>
                  </a:cubicBezTo>
                  <a:close/>
                  <a:moveTo>
                    <a:pt x="448" y="187"/>
                  </a:moveTo>
                  <a:cubicBezTo>
                    <a:pt x="443" y="192"/>
                    <a:pt x="434" y="195"/>
                    <a:pt x="417" y="195"/>
                  </a:cubicBezTo>
                  <a:cubicBezTo>
                    <a:pt x="417" y="195"/>
                    <a:pt x="426" y="203"/>
                    <a:pt x="434" y="214"/>
                  </a:cubicBezTo>
                  <a:lnTo>
                    <a:pt x="434" y="214"/>
                  </a:lnTo>
                  <a:cubicBezTo>
                    <a:pt x="440" y="205"/>
                    <a:pt x="445" y="196"/>
                    <a:pt x="448" y="187"/>
                  </a:cubicBezTo>
                  <a:close/>
                  <a:moveTo>
                    <a:pt x="434" y="214"/>
                  </a:moveTo>
                  <a:cubicBezTo>
                    <a:pt x="429" y="221"/>
                    <a:pt x="424" y="228"/>
                    <a:pt x="417" y="234"/>
                  </a:cubicBezTo>
                  <a:cubicBezTo>
                    <a:pt x="434" y="234"/>
                    <a:pt x="436" y="227"/>
                    <a:pt x="440" y="222"/>
                  </a:cubicBezTo>
                  <a:lnTo>
                    <a:pt x="440" y="222"/>
                  </a:lnTo>
                  <a:cubicBezTo>
                    <a:pt x="438" y="220"/>
                    <a:pt x="436" y="217"/>
                    <a:pt x="434" y="214"/>
                  </a:cubicBezTo>
                  <a:close/>
                  <a:moveTo>
                    <a:pt x="573" y="195"/>
                  </a:moveTo>
                  <a:lnTo>
                    <a:pt x="573" y="234"/>
                  </a:lnTo>
                  <a:cubicBezTo>
                    <a:pt x="573" y="234"/>
                    <a:pt x="534" y="195"/>
                    <a:pt x="573" y="195"/>
                  </a:cubicBezTo>
                  <a:close/>
                  <a:moveTo>
                    <a:pt x="573" y="1"/>
                  </a:moveTo>
                  <a:lnTo>
                    <a:pt x="573" y="79"/>
                  </a:lnTo>
                  <a:cubicBezTo>
                    <a:pt x="540" y="112"/>
                    <a:pt x="564" y="203"/>
                    <a:pt x="546" y="203"/>
                  </a:cubicBezTo>
                  <a:cubicBezTo>
                    <a:pt x="543" y="203"/>
                    <a:pt x="540" y="201"/>
                    <a:pt x="534" y="195"/>
                  </a:cubicBezTo>
                  <a:cubicBezTo>
                    <a:pt x="534" y="189"/>
                    <a:pt x="533" y="187"/>
                    <a:pt x="532" y="187"/>
                  </a:cubicBezTo>
                  <a:cubicBezTo>
                    <a:pt x="527" y="187"/>
                    <a:pt x="515" y="213"/>
                    <a:pt x="506" y="221"/>
                  </a:cubicBezTo>
                  <a:lnTo>
                    <a:pt x="506" y="221"/>
                  </a:lnTo>
                  <a:cubicBezTo>
                    <a:pt x="503" y="213"/>
                    <a:pt x="500" y="204"/>
                    <a:pt x="495" y="195"/>
                  </a:cubicBezTo>
                  <a:lnTo>
                    <a:pt x="495" y="195"/>
                  </a:lnTo>
                  <a:cubicBezTo>
                    <a:pt x="495" y="216"/>
                    <a:pt x="498" y="223"/>
                    <a:pt x="502" y="223"/>
                  </a:cubicBezTo>
                  <a:cubicBezTo>
                    <a:pt x="503" y="223"/>
                    <a:pt x="504" y="222"/>
                    <a:pt x="506" y="221"/>
                  </a:cubicBezTo>
                  <a:lnTo>
                    <a:pt x="506" y="221"/>
                  </a:lnTo>
                  <a:cubicBezTo>
                    <a:pt x="509" y="231"/>
                    <a:pt x="511" y="240"/>
                    <a:pt x="512" y="249"/>
                  </a:cubicBezTo>
                  <a:lnTo>
                    <a:pt x="512" y="249"/>
                  </a:lnTo>
                  <a:cubicBezTo>
                    <a:pt x="519" y="241"/>
                    <a:pt x="527" y="239"/>
                    <a:pt x="534" y="239"/>
                  </a:cubicBezTo>
                  <a:cubicBezTo>
                    <a:pt x="560" y="239"/>
                    <a:pt x="586" y="273"/>
                    <a:pt x="612" y="273"/>
                  </a:cubicBezTo>
                  <a:lnTo>
                    <a:pt x="573" y="195"/>
                  </a:lnTo>
                  <a:lnTo>
                    <a:pt x="612" y="195"/>
                  </a:lnTo>
                  <a:lnTo>
                    <a:pt x="612" y="117"/>
                  </a:lnTo>
                  <a:cubicBezTo>
                    <a:pt x="612" y="117"/>
                    <a:pt x="612" y="79"/>
                    <a:pt x="612" y="79"/>
                  </a:cubicBezTo>
                  <a:cubicBezTo>
                    <a:pt x="612" y="40"/>
                    <a:pt x="612" y="1"/>
                    <a:pt x="612" y="1"/>
                  </a:cubicBezTo>
                  <a:close/>
                  <a:moveTo>
                    <a:pt x="512" y="249"/>
                  </a:moveTo>
                  <a:lnTo>
                    <a:pt x="512" y="249"/>
                  </a:lnTo>
                  <a:cubicBezTo>
                    <a:pt x="506" y="254"/>
                    <a:pt x="501" y="262"/>
                    <a:pt x="495" y="273"/>
                  </a:cubicBezTo>
                  <a:cubicBezTo>
                    <a:pt x="495" y="284"/>
                    <a:pt x="498" y="288"/>
                    <a:pt x="501" y="288"/>
                  </a:cubicBezTo>
                  <a:cubicBezTo>
                    <a:pt x="507" y="288"/>
                    <a:pt x="515" y="274"/>
                    <a:pt x="512" y="249"/>
                  </a:cubicBezTo>
                  <a:close/>
                  <a:moveTo>
                    <a:pt x="301" y="740"/>
                  </a:moveTo>
                  <a:cubicBezTo>
                    <a:pt x="301" y="759"/>
                    <a:pt x="298" y="771"/>
                    <a:pt x="295" y="779"/>
                  </a:cubicBezTo>
                  <a:lnTo>
                    <a:pt x="340" y="779"/>
                  </a:lnTo>
                  <a:cubicBezTo>
                    <a:pt x="340" y="779"/>
                    <a:pt x="340" y="740"/>
                    <a:pt x="301" y="740"/>
                  </a:cubicBezTo>
                  <a:close/>
                  <a:moveTo>
                    <a:pt x="487" y="179"/>
                  </a:moveTo>
                  <a:cubicBezTo>
                    <a:pt x="478" y="179"/>
                    <a:pt x="463" y="197"/>
                    <a:pt x="458" y="218"/>
                  </a:cubicBezTo>
                  <a:lnTo>
                    <a:pt x="458" y="218"/>
                  </a:lnTo>
                  <a:cubicBezTo>
                    <a:pt x="454" y="217"/>
                    <a:pt x="451" y="217"/>
                    <a:pt x="449" y="217"/>
                  </a:cubicBezTo>
                  <a:cubicBezTo>
                    <a:pt x="444" y="217"/>
                    <a:pt x="441" y="219"/>
                    <a:pt x="440" y="222"/>
                  </a:cubicBezTo>
                  <a:lnTo>
                    <a:pt x="440" y="222"/>
                  </a:lnTo>
                  <a:cubicBezTo>
                    <a:pt x="455" y="245"/>
                    <a:pt x="464" y="273"/>
                    <a:pt x="417" y="273"/>
                  </a:cubicBezTo>
                  <a:cubicBezTo>
                    <a:pt x="398" y="254"/>
                    <a:pt x="388" y="244"/>
                    <a:pt x="383" y="244"/>
                  </a:cubicBezTo>
                  <a:cubicBezTo>
                    <a:pt x="378" y="244"/>
                    <a:pt x="378" y="254"/>
                    <a:pt x="378" y="273"/>
                  </a:cubicBezTo>
                  <a:cubicBezTo>
                    <a:pt x="378" y="273"/>
                    <a:pt x="301" y="312"/>
                    <a:pt x="340" y="390"/>
                  </a:cubicBezTo>
                  <a:cubicBezTo>
                    <a:pt x="301" y="390"/>
                    <a:pt x="301" y="312"/>
                    <a:pt x="301" y="273"/>
                  </a:cubicBezTo>
                  <a:cubicBezTo>
                    <a:pt x="301" y="351"/>
                    <a:pt x="301" y="390"/>
                    <a:pt x="262" y="468"/>
                  </a:cubicBezTo>
                  <a:cubicBezTo>
                    <a:pt x="301" y="507"/>
                    <a:pt x="301" y="546"/>
                    <a:pt x="262" y="584"/>
                  </a:cubicBezTo>
                  <a:cubicBezTo>
                    <a:pt x="262" y="593"/>
                    <a:pt x="258" y="596"/>
                    <a:pt x="253" y="596"/>
                  </a:cubicBezTo>
                  <a:cubicBezTo>
                    <a:pt x="239" y="596"/>
                    <a:pt x="213" y="573"/>
                    <a:pt x="212" y="573"/>
                  </a:cubicBezTo>
                  <a:lnTo>
                    <a:pt x="212" y="573"/>
                  </a:lnTo>
                  <a:cubicBezTo>
                    <a:pt x="212" y="573"/>
                    <a:pt x="215" y="576"/>
                    <a:pt x="223" y="584"/>
                  </a:cubicBezTo>
                  <a:cubicBezTo>
                    <a:pt x="223" y="584"/>
                    <a:pt x="301" y="623"/>
                    <a:pt x="262" y="623"/>
                  </a:cubicBezTo>
                  <a:cubicBezTo>
                    <a:pt x="223" y="623"/>
                    <a:pt x="223" y="740"/>
                    <a:pt x="184" y="740"/>
                  </a:cubicBezTo>
                  <a:lnTo>
                    <a:pt x="184" y="779"/>
                  </a:lnTo>
                  <a:lnTo>
                    <a:pt x="223" y="779"/>
                  </a:lnTo>
                  <a:cubicBezTo>
                    <a:pt x="231" y="787"/>
                    <a:pt x="235" y="790"/>
                    <a:pt x="238" y="790"/>
                  </a:cubicBezTo>
                  <a:cubicBezTo>
                    <a:pt x="249" y="790"/>
                    <a:pt x="231" y="740"/>
                    <a:pt x="262" y="740"/>
                  </a:cubicBezTo>
                  <a:lnTo>
                    <a:pt x="301" y="740"/>
                  </a:lnTo>
                  <a:cubicBezTo>
                    <a:pt x="320" y="721"/>
                    <a:pt x="340" y="721"/>
                    <a:pt x="354" y="721"/>
                  </a:cubicBezTo>
                  <a:cubicBezTo>
                    <a:pt x="369" y="721"/>
                    <a:pt x="378" y="721"/>
                    <a:pt x="378" y="701"/>
                  </a:cubicBezTo>
                  <a:cubicBezTo>
                    <a:pt x="417" y="701"/>
                    <a:pt x="378" y="701"/>
                    <a:pt x="378" y="662"/>
                  </a:cubicBezTo>
                  <a:lnTo>
                    <a:pt x="417" y="662"/>
                  </a:lnTo>
                  <a:cubicBezTo>
                    <a:pt x="456" y="623"/>
                    <a:pt x="417" y="507"/>
                    <a:pt x="456" y="507"/>
                  </a:cubicBezTo>
                  <a:lnTo>
                    <a:pt x="456" y="468"/>
                  </a:lnTo>
                  <a:lnTo>
                    <a:pt x="456" y="390"/>
                  </a:lnTo>
                  <a:lnTo>
                    <a:pt x="495" y="390"/>
                  </a:lnTo>
                  <a:lnTo>
                    <a:pt x="495" y="312"/>
                  </a:lnTo>
                  <a:lnTo>
                    <a:pt x="456" y="234"/>
                  </a:lnTo>
                  <a:cubicBezTo>
                    <a:pt x="456" y="229"/>
                    <a:pt x="457" y="224"/>
                    <a:pt x="458" y="218"/>
                  </a:cubicBezTo>
                  <a:lnTo>
                    <a:pt x="458" y="218"/>
                  </a:lnTo>
                  <a:cubicBezTo>
                    <a:pt x="466" y="221"/>
                    <a:pt x="478" y="225"/>
                    <a:pt x="495" y="234"/>
                  </a:cubicBezTo>
                  <a:lnTo>
                    <a:pt x="495" y="195"/>
                  </a:lnTo>
                  <a:cubicBezTo>
                    <a:pt x="495" y="184"/>
                    <a:pt x="492" y="179"/>
                    <a:pt x="487" y="179"/>
                  </a:cubicBezTo>
                  <a:close/>
                  <a:moveTo>
                    <a:pt x="145" y="974"/>
                  </a:moveTo>
                  <a:lnTo>
                    <a:pt x="145" y="974"/>
                  </a:lnTo>
                  <a:cubicBezTo>
                    <a:pt x="157" y="986"/>
                    <a:pt x="154" y="998"/>
                    <a:pt x="145" y="1012"/>
                  </a:cubicBezTo>
                  <a:lnTo>
                    <a:pt x="145" y="1012"/>
                  </a:lnTo>
                  <a:lnTo>
                    <a:pt x="145" y="974"/>
                  </a:lnTo>
                  <a:close/>
                  <a:moveTo>
                    <a:pt x="262" y="779"/>
                  </a:moveTo>
                  <a:cubicBezTo>
                    <a:pt x="251" y="779"/>
                    <a:pt x="246" y="785"/>
                    <a:pt x="245" y="793"/>
                  </a:cubicBezTo>
                  <a:lnTo>
                    <a:pt x="245" y="793"/>
                  </a:lnTo>
                  <a:cubicBezTo>
                    <a:pt x="239" y="790"/>
                    <a:pt x="233" y="789"/>
                    <a:pt x="228" y="789"/>
                  </a:cubicBezTo>
                  <a:cubicBezTo>
                    <a:pt x="213" y="789"/>
                    <a:pt x="203" y="798"/>
                    <a:pt x="223" y="818"/>
                  </a:cubicBezTo>
                  <a:cubicBezTo>
                    <a:pt x="262" y="857"/>
                    <a:pt x="223" y="896"/>
                    <a:pt x="223" y="896"/>
                  </a:cubicBezTo>
                  <a:lnTo>
                    <a:pt x="223" y="974"/>
                  </a:lnTo>
                  <a:lnTo>
                    <a:pt x="145" y="974"/>
                  </a:lnTo>
                  <a:cubicBezTo>
                    <a:pt x="126" y="974"/>
                    <a:pt x="134" y="991"/>
                    <a:pt x="144" y="1014"/>
                  </a:cubicBezTo>
                  <a:lnTo>
                    <a:pt x="144" y="1014"/>
                  </a:lnTo>
                  <a:cubicBezTo>
                    <a:pt x="123" y="1043"/>
                    <a:pt x="80" y="1077"/>
                    <a:pt x="106" y="1129"/>
                  </a:cubicBezTo>
                  <a:cubicBezTo>
                    <a:pt x="90" y="1096"/>
                    <a:pt x="80" y="1084"/>
                    <a:pt x="75" y="1084"/>
                  </a:cubicBezTo>
                  <a:cubicBezTo>
                    <a:pt x="67" y="1084"/>
                    <a:pt x="67" y="1107"/>
                    <a:pt x="67" y="1129"/>
                  </a:cubicBezTo>
                  <a:lnTo>
                    <a:pt x="67" y="1168"/>
                  </a:lnTo>
                  <a:cubicBezTo>
                    <a:pt x="93" y="1168"/>
                    <a:pt x="102" y="1151"/>
                    <a:pt x="105" y="1151"/>
                  </a:cubicBezTo>
                  <a:cubicBezTo>
                    <a:pt x="106" y="1151"/>
                    <a:pt x="106" y="1155"/>
                    <a:pt x="106" y="1168"/>
                  </a:cubicBezTo>
                  <a:cubicBezTo>
                    <a:pt x="144" y="1092"/>
                    <a:pt x="145" y="1090"/>
                    <a:pt x="145" y="1017"/>
                  </a:cubicBezTo>
                  <a:lnTo>
                    <a:pt x="145" y="1017"/>
                  </a:lnTo>
                  <a:cubicBezTo>
                    <a:pt x="155" y="1042"/>
                    <a:pt x="164" y="1071"/>
                    <a:pt x="145" y="1090"/>
                  </a:cubicBezTo>
                  <a:lnTo>
                    <a:pt x="184" y="1051"/>
                  </a:lnTo>
                  <a:lnTo>
                    <a:pt x="262" y="974"/>
                  </a:lnTo>
                  <a:cubicBezTo>
                    <a:pt x="281" y="954"/>
                    <a:pt x="271" y="954"/>
                    <a:pt x="262" y="954"/>
                  </a:cubicBezTo>
                  <a:cubicBezTo>
                    <a:pt x="252" y="954"/>
                    <a:pt x="242" y="954"/>
                    <a:pt x="262" y="935"/>
                  </a:cubicBezTo>
                  <a:cubicBezTo>
                    <a:pt x="301" y="896"/>
                    <a:pt x="262" y="896"/>
                    <a:pt x="301" y="857"/>
                  </a:cubicBezTo>
                  <a:lnTo>
                    <a:pt x="262" y="857"/>
                  </a:lnTo>
                  <a:cubicBezTo>
                    <a:pt x="262" y="798"/>
                    <a:pt x="284" y="806"/>
                    <a:pt x="295" y="779"/>
                  </a:cubicBezTo>
                  <a:close/>
                  <a:moveTo>
                    <a:pt x="35" y="1152"/>
                  </a:moveTo>
                  <a:cubicBezTo>
                    <a:pt x="12" y="1152"/>
                    <a:pt x="1" y="1180"/>
                    <a:pt x="28" y="1207"/>
                  </a:cubicBezTo>
                  <a:cubicBezTo>
                    <a:pt x="36" y="1215"/>
                    <a:pt x="43" y="1218"/>
                    <a:pt x="48" y="1218"/>
                  </a:cubicBezTo>
                  <a:cubicBezTo>
                    <a:pt x="62" y="1218"/>
                    <a:pt x="66" y="1196"/>
                    <a:pt x="67" y="1196"/>
                  </a:cubicBezTo>
                  <a:cubicBezTo>
                    <a:pt x="67" y="1196"/>
                    <a:pt x="67" y="1199"/>
                    <a:pt x="67" y="1207"/>
                  </a:cubicBezTo>
                  <a:lnTo>
                    <a:pt x="67" y="1168"/>
                  </a:lnTo>
                  <a:cubicBezTo>
                    <a:pt x="56" y="1157"/>
                    <a:pt x="44" y="1152"/>
                    <a:pt x="35" y="115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974150" y="4397975"/>
              <a:ext cx="25" cy="1975"/>
            </a:xfrm>
            <a:custGeom>
              <a:rect b="b" l="l" r="r" t="t"/>
              <a:pathLst>
                <a:path extrusionOk="0" h="79" w="1">
                  <a:moveTo>
                    <a:pt x="0" y="1"/>
                  </a:moveTo>
                  <a:cubicBezTo>
                    <a:pt x="0" y="40"/>
                    <a:pt x="0" y="79"/>
                    <a:pt x="0" y="79"/>
                  </a:cubicBezTo>
                  <a:cubicBezTo>
                    <a:pt x="0" y="79"/>
                    <a:pt x="0" y="40"/>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987775" y="4395075"/>
              <a:ext cx="25" cy="1950"/>
            </a:xfrm>
            <a:custGeom>
              <a:rect b="b" l="l" r="r" t="t"/>
              <a:pathLst>
                <a:path extrusionOk="0" h="78" w="1">
                  <a:moveTo>
                    <a:pt x="0" y="78"/>
                  </a:moveTo>
                  <a:lnTo>
                    <a:pt x="0" y="0"/>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962475" y="4401875"/>
              <a:ext cx="1000" cy="1000"/>
            </a:xfrm>
            <a:custGeom>
              <a:rect b="b" l="l" r="r" t="t"/>
              <a:pathLst>
                <a:path extrusionOk="0" h="40" w="40">
                  <a:moveTo>
                    <a:pt x="39" y="0"/>
                  </a:moveTo>
                  <a:cubicBezTo>
                    <a:pt x="39" y="39"/>
                    <a:pt x="0" y="39"/>
                    <a:pt x="0" y="39"/>
                  </a:cubicBez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1012075" y="4387275"/>
              <a:ext cx="1000" cy="475"/>
            </a:xfrm>
            <a:custGeom>
              <a:rect b="b" l="l" r="r" t="t"/>
              <a:pathLst>
                <a:path extrusionOk="0" h="19" w="40">
                  <a:moveTo>
                    <a:pt x="1" y="1"/>
                  </a:moveTo>
                  <a:cubicBezTo>
                    <a:pt x="1" y="14"/>
                    <a:pt x="5" y="18"/>
                    <a:pt x="11" y="18"/>
                  </a:cubicBezTo>
                  <a:cubicBezTo>
                    <a:pt x="14" y="18"/>
                    <a:pt x="17" y="17"/>
                    <a:pt x="20" y="15"/>
                  </a:cubicBezTo>
                  <a:lnTo>
                    <a:pt x="20" y="15"/>
                  </a:lnTo>
                  <a:cubicBezTo>
                    <a:pt x="24" y="17"/>
                    <a:pt x="27" y="18"/>
                    <a:pt x="30" y="18"/>
                  </a:cubicBezTo>
                  <a:cubicBezTo>
                    <a:pt x="35" y="18"/>
                    <a:pt x="40" y="14"/>
                    <a:pt x="40" y="1"/>
                  </a:cubicBezTo>
                  <a:lnTo>
                    <a:pt x="40" y="1"/>
                  </a:lnTo>
                  <a:cubicBezTo>
                    <a:pt x="40" y="1"/>
                    <a:pt x="30" y="10"/>
                    <a:pt x="20" y="15"/>
                  </a:cubicBezTo>
                  <a:lnTo>
                    <a:pt x="20" y="15"/>
                  </a:lnTo>
                  <a:cubicBezTo>
                    <a:pt x="11" y="10"/>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966350" y="4401875"/>
              <a:ext cx="1000" cy="1000"/>
            </a:xfrm>
            <a:custGeom>
              <a:rect b="b" l="l" r="r" t="t"/>
              <a:pathLst>
                <a:path extrusionOk="0" h="40" w="40">
                  <a:moveTo>
                    <a:pt x="1" y="39"/>
                  </a:moveTo>
                  <a:lnTo>
                    <a:pt x="1"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998475" y="4393125"/>
              <a:ext cx="1000" cy="1975"/>
            </a:xfrm>
            <a:custGeom>
              <a:rect b="b" l="l" r="r" t="t"/>
              <a:pathLst>
                <a:path extrusionOk="0" h="79" w="40">
                  <a:moveTo>
                    <a:pt x="39" y="0"/>
                  </a:moveTo>
                  <a:cubicBezTo>
                    <a:pt x="39" y="78"/>
                    <a:pt x="0" y="39"/>
                    <a:pt x="0" y="78"/>
                  </a:cubicBezTo>
                  <a:lnTo>
                    <a:pt x="39" y="78"/>
                  </a:lnTo>
                  <a:cubicBezTo>
                    <a:pt x="39" y="78"/>
                    <a:pt x="39" y="39"/>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959550" y="4403425"/>
              <a:ext cx="3925" cy="5275"/>
            </a:xfrm>
            <a:custGeom>
              <a:rect b="b" l="l" r="r" t="t"/>
              <a:pathLst>
                <a:path extrusionOk="0" h="211" w="157">
                  <a:moveTo>
                    <a:pt x="105" y="0"/>
                  </a:moveTo>
                  <a:cubicBezTo>
                    <a:pt x="98" y="0"/>
                    <a:pt x="90" y="5"/>
                    <a:pt x="78" y="16"/>
                  </a:cubicBezTo>
                  <a:cubicBezTo>
                    <a:pt x="78" y="39"/>
                    <a:pt x="78" y="76"/>
                    <a:pt x="78" y="94"/>
                  </a:cubicBezTo>
                  <a:cubicBezTo>
                    <a:pt x="90" y="100"/>
                    <a:pt x="98" y="102"/>
                    <a:pt x="104" y="102"/>
                  </a:cubicBezTo>
                  <a:cubicBezTo>
                    <a:pt x="131" y="102"/>
                    <a:pt x="104" y="47"/>
                    <a:pt x="131" y="47"/>
                  </a:cubicBezTo>
                  <a:cubicBezTo>
                    <a:pt x="137" y="47"/>
                    <a:pt x="145" y="49"/>
                    <a:pt x="156" y="55"/>
                  </a:cubicBezTo>
                  <a:cubicBezTo>
                    <a:pt x="129" y="28"/>
                    <a:pt x="121" y="0"/>
                    <a:pt x="105" y="0"/>
                  </a:cubicBezTo>
                  <a:close/>
                  <a:moveTo>
                    <a:pt x="41" y="77"/>
                  </a:moveTo>
                  <a:cubicBezTo>
                    <a:pt x="18" y="77"/>
                    <a:pt x="1" y="94"/>
                    <a:pt x="1" y="94"/>
                  </a:cubicBezTo>
                  <a:cubicBezTo>
                    <a:pt x="78" y="172"/>
                    <a:pt x="1" y="133"/>
                    <a:pt x="39" y="211"/>
                  </a:cubicBezTo>
                  <a:lnTo>
                    <a:pt x="78" y="94"/>
                  </a:lnTo>
                  <a:cubicBezTo>
                    <a:pt x="65" y="81"/>
                    <a:pt x="52" y="77"/>
                    <a:pt x="41" y="7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001375" y="4392150"/>
              <a:ext cx="1000" cy="25"/>
            </a:xfrm>
            <a:custGeom>
              <a:rect b="b" l="l" r="r" t="t"/>
              <a:pathLst>
                <a:path extrusionOk="0" h="1" w="40">
                  <a:moveTo>
                    <a:pt x="40" y="0"/>
                  </a:moveTo>
                  <a:lnTo>
                    <a:pt x="1" y="0"/>
                  </a:lnTo>
                  <a:cubicBezTo>
                    <a:pt x="1" y="0"/>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983875" y="4397150"/>
              <a:ext cx="4375" cy="3775"/>
            </a:xfrm>
            <a:custGeom>
              <a:rect b="b" l="l" r="r" t="t"/>
              <a:pathLst>
                <a:path extrusionOk="0" h="151" w="175">
                  <a:moveTo>
                    <a:pt x="148" y="0"/>
                  </a:moveTo>
                  <a:cubicBezTo>
                    <a:pt x="136" y="0"/>
                    <a:pt x="114" y="10"/>
                    <a:pt x="78" y="34"/>
                  </a:cubicBezTo>
                  <a:cubicBezTo>
                    <a:pt x="0" y="73"/>
                    <a:pt x="117" y="73"/>
                    <a:pt x="117" y="151"/>
                  </a:cubicBezTo>
                  <a:lnTo>
                    <a:pt x="156" y="73"/>
                  </a:lnTo>
                  <a:cubicBezTo>
                    <a:pt x="156" y="46"/>
                    <a:pt x="175" y="0"/>
                    <a:pt x="14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050025" y="4371725"/>
              <a:ext cx="1975" cy="1950"/>
            </a:xfrm>
            <a:custGeom>
              <a:rect b="b" l="l" r="r" t="t"/>
              <a:pathLst>
                <a:path extrusionOk="0" h="78" w="79">
                  <a:moveTo>
                    <a:pt x="39" y="0"/>
                  </a:moveTo>
                  <a:cubicBezTo>
                    <a:pt x="39" y="39"/>
                    <a:pt x="1" y="39"/>
                    <a:pt x="1" y="39"/>
                  </a:cubicBezTo>
                  <a:lnTo>
                    <a:pt x="1" y="78"/>
                  </a:lnTo>
                  <a:lnTo>
                    <a:pt x="39" y="78"/>
                  </a:lnTo>
                  <a:cubicBezTo>
                    <a:pt x="39" y="39"/>
                    <a:pt x="78"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948850" y="4406725"/>
              <a:ext cx="1975" cy="2950"/>
            </a:xfrm>
            <a:custGeom>
              <a:rect b="b" l="l" r="r" t="t"/>
              <a:pathLst>
                <a:path extrusionOk="0" h="118" w="79">
                  <a:moveTo>
                    <a:pt x="78" y="1"/>
                  </a:moveTo>
                  <a:cubicBezTo>
                    <a:pt x="59" y="20"/>
                    <a:pt x="39" y="20"/>
                    <a:pt x="30" y="20"/>
                  </a:cubicBezTo>
                  <a:cubicBezTo>
                    <a:pt x="20" y="20"/>
                    <a:pt x="20" y="20"/>
                    <a:pt x="39" y="40"/>
                  </a:cubicBezTo>
                  <a:cubicBezTo>
                    <a:pt x="39" y="40"/>
                    <a:pt x="1" y="118"/>
                    <a:pt x="39" y="118"/>
                  </a:cubicBezTo>
                  <a:cubicBezTo>
                    <a:pt x="39" y="118"/>
                    <a:pt x="57" y="100"/>
                    <a:pt x="68" y="100"/>
                  </a:cubicBezTo>
                  <a:cubicBezTo>
                    <a:pt x="74" y="100"/>
                    <a:pt x="78" y="105"/>
                    <a:pt x="78" y="118"/>
                  </a:cubicBezTo>
                  <a:lnTo>
                    <a:pt x="78"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965400" y="4402850"/>
              <a:ext cx="975" cy="1000"/>
            </a:xfrm>
            <a:custGeom>
              <a:rect b="b" l="l" r="r" t="t"/>
              <a:pathLst>
                <a:path extrusionOk="0" h="40" w="39">
                  <a:moveTo>
                    <a:pt x="0" y="0"/>
                  </a:moveTo>
                  <a:lnTo>
                    <a:pt x="39" y="39"/>
                  </a:lnTo>
                  <a:cubicBezTo>
                    <a:pt x="39" y="39"/>
                    <a:pt x="39"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987775" y="4397000"/>
              <a:ext cx="975" cy="1000"/>
            </a:xfrm>
            <a:custGeom>
              <a:rect b="b" l="l" r="r" t="t"/>
              <a:pathLst>
                <a:path extrusionOk="0" h="40" w="39">
                  <a:moveTo>
                    <a:pt x="0" y="1"/>
                  </a:moveTo>
                  <a:lnTo>
                    <a:pt x="0" y="40"/>
                  </a:lnTo>
                  <a:lnTo>
                    <a:pt x="39" y="40"/>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991650" y="4397000"/>
              <a:ext cx="1000" cy="1975"/>
            </a:xfrm>
            <a:custGeom>
              <a:rect b="b" l="l" r="r" t="t"/>
              <a:pathLst>
                <a:path extrusionOk="0" h="79" w="40">
                  <a:moveTo>
                    <a:pt x="1" y="1"/>
                  </a:moveTo>
                  <a:lnTo>
                    <a:pt x="1" y="40"/>
                  </a:lnTo>
                  <a:lnTo>
                    <a:pt x="40" y="79"/>
                  </a:lnTo>
                  <a:cubicBezTo>
                    <a:pt x="40" y="40"/>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032525" y="4381450"/>
              <a:ext cx="1000" cy="1000"/>
            </a:xfrm>
            <a:custGeom>
              <a:rect b="b" l="l" r="r" t="t"/>
              <a:pathLst>
                <a:path extrusionOk="0" h="40" w="40">
                  <a:moveTo>
                    <a:pt x="0" y="0"/>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1045150" y="4374625"/>
              <a:ext cx="2950" cy="4900"/>
            </a:xfrm>
            <a:custGeom>
              <a:rect b="b" l="l" r="r" t="t"/>
              <a:pathLst>
                <a:path extrusionOk="0" h="196" w="118">
                  <a:moveTo>
                    <a:pt x="79" y="1"/>
                  </a:moveTo>
                  <a:lnTo>
                    <a:pt x="40" y="79"/>
                  </a:lnTo>
                  <a:lnTo>
                    <a:pt x="1" y="79"/>
                  </a:lnTo>
                  <a:cubicBezTo>
                    <a:pt x="40" y="79"/>
                    <a:pt x="40" y="195"/>
                    <a:pt x="40" y="195"/>
                  </a:cubicBezTo>
                  <a:cubicBezTo>
                    <a:pt x="40" y="195"/>
                    <a:pt x="74" y="178"/>
                    <a:pt x="98" y="178"/>
                  </a:cubicBezTo>
                  <a:cubicBezTo>
                    <a:pt x="103" y="178"/>
                    <a:pt x="107" y="179"/>
                    <a:pt x="111" y="181"/>
                  </a:cubicBezTo>
                  <a:lnTo>
                    <a:pt x="111" y="181"/>
                  </a:lnTo>
                  <a:cubicBezTo>
                    <a:pt x="79" y="113"/>
                    <a:pt x="79" y="74"/>
                    <a:pt x="79" y="1"/>
                  </a:cubicBezTo>
                  <a:close/>
                  <a:moveTo>
                    <a:pt x="111" y="181"/>
                  </a:moveTo>
                  <a:cubicBezTo>
                    <a:pt x="113" y="186"/>
                    <a:pt x="115" y="191"/>
                    <a:pt x="118" y="195"/>
                  </a:cubicBezTo>
                  <a:cubicBezTo>
                    <a:pt x="118" y="188"/>
                    <a:pt x="115" y="184"/>
                    <a:pt x="111" y="18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979525" y="4400900"/>
              <a:ext cx="2750" cy="5850"/>
            </a:xfrm>
            <a:custGeom>
              <a:rect b="b" l="l" r="r" t="t"/>
              <a:pathLst>
                <a:path extrusionOk="0" h="234" w="110">
                  <a:moveTo>
                    <a:pt x="97" y="1"/>
                  </a:moveTo>
                  <a:cubicBezTo>
                    <a:pt x="86" y="22"/>
                    <a:pt x="78" y="29"/>
                    <a:pt x="72" y="29"/>
                  </a:cubicBezTo>
                  <a:cubicBezTo>
                    <a:pt x="61" y="29"/>
                    <a:pt x="54" y="11"/>
                    <a:pt x="44" y="11"/>
                  </a:cubicBezTo>
                  <a:cubicBezTo>
                    <a:pt x="37" y="11"/>
                    <a:pt x="30" y="18"/>
                    <a:pt x="19" y="39"/>
                  </a:cubicBezTo>
                  <a:cubicBezTo>
                    <a:pt x="1" y="75"/>
                    <a:pt x="8" y="111"/>
                    <a:pt x="20" y="143"/>
                  </a:cubicBezTo>
                  <a:lnTo>
                    <a:pt x="20" y="143"/>
                  </a:lnTo>
                  <a:cubicBezTo>
                    <a:pt x="29" y="128"/>
                    <a:pt x="43" y="117"/>
                    <a:pt x="58" y="117"/>
                  </a:cubicBezTo>
                  <a:cubicBezTo>
                    <a:pt x="58" y="117"/>
                    <a:pt x="92" y="135"/>
                    <a:pt x="104" y="135"/>
                  </a:cubicBezTo>
                  <a:cubicBezTo>
                    <a:pt x="110" y="135"/>
                    <a:pt x="110" y="130"/>
                    <a:pt x="97" y="117"/>
                  </a:cubicBezTo>
                  <a:cubicBezTo>
                    <a:pt x="19" y="117"/>
                    <a:pt x="97" y="78"/>
                    <a:pt x="97" y="78"/>
                  </a:cubicBezTo>
                  <a:cubicBezTo>
                    <a:pt x="97" y="39"/>
                    <a:pt x="97" y="1"/>
                    <a:pt x="97" y="1"/>
                  </a:cubicBezTo>
                  <a:close/>
                  <a:moveTo>
                    <a:pt x="20" y="143"/>
                  </a:moveTo>
                  <a:cubicBezTo>
                    <a:pt x="6" y="170"/>
                    <a:pt x="9" y="209"/>
                    <a:pt x="58" y="234"/>
                  </a:cubicBezTo>
                  <a:cubicBezTo>
                    <a:pt x="58" y="213"/>
                    <a:pt x="35" y="181"/>
                    <a:pt x="20" y="14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1034450" y="4381450"/>
              <a:ext cx="500" cy="1000"/>
            </a:xfrm>
            <a:custGeom>
              <a:rect b="b" l="l" r="r" t="t"/>
              <a:pathLst>
                <a:path extrusionOk="0" h="40" w="20">
                  <a:moveTo>
                    <a:pt x="1" y="0"/>
                  </a:moveTo>
                  <a:lnTo>
                    <a:pt x="1" y="39"/>
                  </a:lnTo>
                  <a:cubicBezTo>
                    <a:pt x="1" y="30"/>
                    <a:pt x="3" y="28"/>
                    <a:pt x="6" y="28"/>
                  </a:cubicBezTo>
                  <a:cubicBezTo>
                    <a:pt x="10" y="28"/>
                    <a:pt x="17" y="36"/>
                    <a:pt x="18" y="36"/>
                  </a:cubicBezTo>
                  <a:cubicBezTo>
                    <a:pt x="19" y="36"/>
                    <a:pt x="15" y="29"/>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957275" y="4406725"/>
              <a:ext cx="1650" cy="2950"/>
            </a:xfrm>
            <a:custGeom>
              <a:rect b="b" l="l" r="r" t="t"/>
              <a:pathLst>
                <a:path extrusionOk="0" h="118" w="66">
                  <a:moveTo>
                    <a:pt x="14" y="1"/>
                  </a:moveTo>
                  <a:lnTo>
                    <a:pt x="14" y="70"/>
                  </a:lnTo>
                  <a:lnTo>
                    <a:pt x="14" y="70"/>
                  </a:lnTo>
                  <a:cubicBezTo>
                    <a:pt x="31" y="53"/>
                    <a:pt x="66" y="53"/>
                    <a:pt x="14" y="1"/>
                  </a:cubicBezTo>
                  <a:close/>
                  <a:moveTo>
                    <a:pt x="14" y="70"/>
                  </a:moveTo>
                  <a:cubicBezTo>
                    <a:pt x="5" y="79"/>
                    <a:pt x="1" y="92"/>
                    <a:pt x="14" y="118"/>
                  </a:cubicBezTo>
                  <a:lnTo>
                    <a:pt x="14" y="7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1039325" y="4379500"/>
              <a:ext cx="25" cy="1975"/>
            </a:xfrm>
            <a:custGeom>
              <a:rect b="b" l="l" r="r" t="t"/>
              <a:pathLst>
                <a:path extrusionOk="0" h="79" w="1">
                  <a:moveTo>
                    <a:pt x="0" y="39"/>
                  </a:moveTo>
                  <a:cubicBezTo>
                    <a:pt x="0" y="78"/>
                    <a:pt x="0" y="0"/>
                    <a:pt x="0" y="0"/>
                  </a:cubicBezTo>
                  <a:lnTo>
                    <a:pt x="0" y="7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960525" y="4404800"/>
              <a:ext cx="4900" cy="9750"/>
            </a:xfrm>
            <a:custGeom>
              <a:rect b="b" l="l" r="r" t="t"/>
              <a:pathLst>
                <a:path extrusionOk="0" h="390" w="196">
                  <a:moveTo>
                    <a:pt x="156" y="0"/>
                  </a:moveTo>
                  <a:lnTo>
                    <a:pt x="156" y="39"/>
                  </a:lnTo>
                  <a:lnTo>
                    <a:pt x="195" y="0"/>
                  </a:lnTo>
                  <a:close/>
                  <a:moveTo>
                    <a:pt x="156" y="39"/>
                  </a:moveTo>
                  <a:cubicBezTo>
                    <a:pt x="143" y="53"/>
                    <a:pt x="138" y="66"/>
                    <a:pt x="137" y="78"/>
                  </a:cubicBezTo>
                  <a:lnTo>
                    <a:pt x="156" y="78"/>
                  </a:lnTo>
                  <a:cubicBezTo>
                    <a:pt x="156" y="78"/>
                    <a:pt x="195" y="39"/>
                    <a:pt x="156" y="39"/>
                  </a:cubicBezTo>
                  <a:close/>
                  <a:moveTo>
                    <a:pt x="117" y="78"/>
                  </a:moveTo>
                  <a:cubicBezTo>
                    <a:pt x="123" y="90"/>
                    <a:pt x="127" y="102"/>
                    <a:pt x="130" y="114"/>
                  </a:cubicBezTo>
                  <a:lnTo>
                    <a:pt x="130" y="114"/>
                  </a:lnTo>
                  <a:cubicBezTo>
                    <a:pt x="140" y="109"/>
                    <a:pt x="135" y="95"/>
                    <a:pt x="137" y="78"/>
                  </a:cubicBezTo>
                  <a:close/>
                  <a:moveTo>
                    <a:pt x="130" y="114"/>
                  </a:moveTo>
                  <a:cubicBezTo>
                    <a:pt x="127" y="116"/>
                    <a:pt x="123" y="117"/>
                    <a:pt x="117" y="117"/>
                  </a:cubicBezTo>
                  <a:cubicBezTo>
                    <a:pt x="117" y="234"/>
                    <a:pt x="0" y="273"/>
                    <a:pt x="78" y="389"/>
                  </a:cubicBezTo>
                  <a:lnTo>
                    <a:pt x="78" y="311"/>
                  </a:lnTo>
                  <a:cubicBezTo>
                    <a:pt x="111" y="246"/>
                    <a:pt x="144" y="180"/>
                    <a:pt x="130" y="114"/>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1044200" y="4377550"/>
              <a:ext cx="975" cy="2950"/>
            </a:xfrm>
            <a:custGeom>
              <a:rect b="b" l="l" r="r" t="t"/>
              <a:pathLst>
                <a:path extrusionOk="0" h="118" w="39">
                  <a:moveTo>
                    <a:pt x="39" y="1"/>
                  </a:moveTo>
                  <a:cubicBezTo>
                    <a:pt x="0" y="39"/>
                    <a:pt x="39" y="78"/>
                    <a:pt x="39" y="117"/>
                  </a:cubicBezTo>
                  <a:cubicBezTo>
                    <a:pt x="39" y="69"/>
                    <a:pt x="39" y="2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1039800" y="4380475"/>
              <a:ext cx="525" cy="1000"/>
            </a:xfrm>
            <a:custGeom>
              <a:rect b="b" l="l" r="r" t="t"/>
              <a:pathLst>
                <a:path extrusionOk="0" h="40" w="21">
                  <a:moveTo>
                    <a:pt x="20" y="0"/>
                  </a:moveTo>
                  <a:cubicBezTo>
                    <a:pt x="1" y="20"/>
                    <a:pt x="1" y="20"/>
                    <a:pt x="6" y="20"/>
                  </a:cubicBezTo>
                  <a:cubicBezTo>
                    <a:pt x="11" y="20"/>
                    <a:pt x="20" y="20"/>
                    <a:pt x="20" y="39"/>
                  </a:cubicBezTo>
                  <a:cubicBezTo>
                    <a:pt x="20" y="39"/>
                    <a:pt x="20" y="15"/>
                    <a:pt x="2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1053925" y="4374625"/>
              <a:ext cx="25" cy="1000"/>
            </a:xfrm>
            <a:custGeom>
              <a:rect b="b" l="l" r="r" t="t"/>
              <a:pathLst>
                <a:path extrusionOk="0" h="40" w="1">
                  <a:moveTo>
                    <a:pt x="0" y="40"/>
                  </a:moveTo>
                  <a:lnTo>
                    <a:pt x="0" y="40"/>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982900" y="4402850"/>
              <a:ext cx="25" cy="1000"/>
            </a:xfrm>
            <a:custGeom>
              <a:rect b="b" l="l" r="r" t="t"/>
              <a:pathLst>
                <a:path extrusionOk="0" h="40" w="1">
                  <a:moveTo>
                    <a:pt x="0" y="0"/>
                  </a:moveTo>
                  <a:cubicBezTo>
                    <a:pt x="0" y="39"/>
                    <a:pt x="0" y="0"/>
                    <a:pt x="0" y="0"/>
                  </a:cubicBezTo>
                  <a:cubicBezTo>
                    <a:pt x="0" y="0"/>
                    <a:pt x="0" y="39"/>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949825" y="4411600"/>
              <a:ext cx="1000" cy="2950"/>
            </a:xfrm>
            <a:custGeom>
              <a:rect b="b" l="l" r="r" t="t"/>
              <a:pathLst>
                <a:path extrusionOk="0" h="118" w="40">
                  <a:moveTo>
                    <a:pt x="0" y="1"/>
                  </a:moveTo>
                  <a:lnTo>
                    <a:pt x="37" y="75"/>
                  </a:lnTo>
                  <a:lnTo>
                    <a:pt x="37" y="75"/>
                  </a:lnTo>
                  <a:cubicBezTo>
                    <a:pt x="34" y="50"/>
                    <a:pt x="25" y="25"/>
                    <a:pt x="0" y="1"/>
                  </a:cubicBezTo>
                  <a:close/>
                  <a:moveTo>
                    <a:pt x="37" y="75"/>
                  </a:moveTo>
                  <a:cubicBezTo>
                    <a:pt x="39" y="89"/>
                    <a:pt x="39" y="103"/>
                    <a:pt x="39" y="117"/>
                  </a:cubicBezTo>
                  <a:lnTo>
                    <a:pt x="39" y="78"/>
                  </a:lnTo>
                  <a:lnTo>
                    <a:pt x="37" y="75"/>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1035425" y="4382150"/>
              <a:ext cx="3925" cy="8075"/>
            </a:xfrm>
            <a:custGeom>
              <a:rect b="b" l="l" r="r" t="t"/>
              <a:pathLst>
                <a:path extrusionOk="0" h="323" w="157">
                  <a:moveTo>
                    <a:pt x="118" y="89"/>
                  </a:moveTo>
                  <a:cubicBezTo>
                    <a:pt x="79" y="128"/>
                    <a:pt x="118" y="128"/>
                    <a:pt x="118" y="128"/>
                  </a:cubicBezTo>
                  <a:lnTo>
                    <a:pt x="118" y="89"/>
                  </a:lnTo>
                  <a:close/>
                  <a:moveTo>
                    <a:pt x="121" y="1"/>
                  </a:moveTo>
                  <a:cubicBezTo>
                    <a:pt x="119" y="1"/>
                    <a:pt x="118" y="4"/>
                    <a:pt x="118" y="11"/>
                  </a:cubicBezTo>
                  <a:cubicBezTo>
                    <a:pt x="156" y="89"/>
                    <a:pt x="118" y="89"/>
                    <a:pt x="118" y="128"/>
                  </a:cubicBezTo>
                  <a:lnTo>
                    <a:pt x="118" y="177"/>
                  </a:lnTo>
                  <a:lnTo>
                    <a:pt x="118" y="177"/>
                  </a:lnTo>
                  <a:cubicBezTo>
                    <a:pt x="132" y="145"/>
                    <a:pt x="156" y="111"/>
                    <a:pt x="156" y="89"/>
                  </a:cubicBezTo>
                  <a:cubicBezTo>
                    <a:pt x="156" y="57"/>
                    <a:pt x="131" y="1"/>
                    <a:pt x="121" y="1"/>
                  </a:cubicBezTo>
                  <a:close/>
                  <a:moveTo>
                    <a:pt x="118" y="177"/>
                  </a:moveTo>
                  <a:cubicBezTo>
                    <a:pt x="113" y="187"/>
                    <a:pt x="110" y="197"/>
                    <a:pt x="108" y="206"/>
                  </a:cubicBezTo>
                  <a:lnTo>
                    <a:pt x="118" y="206"/>
                  </a:lnTo>
                  <a:lnTo>
                    <a:pt x="118" y="177"/>
                  </a:lnTo>
                  <a:close/>
                  <a:moveTo>
                    <a:pt x="79" y="206"/>
                  </a:moveTo>
                  <a:cubicBezTo>
                    <a:pt x="79" y="233"/>
                    <a:pt x="116" y="278"/>
                    <a:pt x="126" y="278"/>
                  </a:cubicBezTo>
                  <a:cubicBezTo>
                    <a:pt x="130" y="278"/>
                    <a:pt x="130" y="269"/>
                    <a:pt x="118" y="245"/>
                  </a:cubicBezTo>
                  <a:cubicBezTo>
                    <a:pt x="107" y="234"/>
                    <a:pt x="105" y="221"/>
                    <a:pt x="108" y="206"/>
                  </a:cubicBezTo>
                  <a:close/>
                  <a:moveTo>
                    <a:pt x="79" y="206"/>
                  </a:moveTo>
                  <a:cubicBezTo>
                    <a:pt x="40" y="245"/>
                    <a:pt x="79" y="322"/>
                    <a:pt x="1" y="322"/>
                  </a:cubicBezTo>
                  <a:lnTo>
                    <a:pt x="79" y="322"/>
                  </a:lnTo>
                  <a:lnTo>
                    <a:pt x="79" y="206"/>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990675" y="4400900"/>
              <a:ext cx="25" cy="1975"/>
            </a:xfrm>
            <a:custGeom>
              <a:rect b="b" l="l" r="r" t="t"/>
              <a:pathLst>
                <a:path extrusionOk="0" h="79" w="1">
                  <a:moveTo>
                    <a:pt x="1" y="1"/>
                  </a:moveTo>
                  <a:lnTo>
                    <a:pt x="1" y="7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1028625" y="4388250"/>
              <a:ext cx="25" cy="1000"/>
            </a:xfrm>
            <a:custGeom>
              <a:rect b="b" l="l" r="r" t="t"/>
              <a:pathLst>
                <a:path extrusionOk="0" h="40" w="1">
                  <a:moveTo>
                    <a:pt x="0" y="40"/>
                  </a:moveTo>
                  <a:lnTo>
                    <a:pt x="0" y="40"/>
                  </a:lnTo>
                  <a:lnTo>
                    <a:pt x="0" y="1"/>
                  </a:lnTo>
                  <a:cubicBezTo>
                    <a:pt x="0" y="1"/>
                    <a:pt x="0" y="1"/>
                    <a:pt x="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1021825" y="4390900"/>
              <a:ext cx="1950" cy="6125"/>
            </a:xfrm>
            <a:custGeom>
              <a:rect b="b" l="l" r="r" t="t"/>
              <a:pathLst>
                <a:path extrusionOk="0" h="245" w="78">
                  <a:moveTo>
                    <a:pt x="78" y="50"/>
                  </a:moveTo>
                  <a:cubicBezTo>
                    <a:pt x="62" y="50"/>
                    <a:pt x="59" y="64"/>
                    <a:pt x="61" y="80"/>
                  </a:cubicBezTo>
                  <a:lnTo>
                    <a:pt x="61" y="80"/>
                  </a:lnTo>
                  <a:cubicBezTo>
                    <a:pt x="70" y="66"/>
                    <a:pt x="78" y="50"/>
                    <a:pt x="78" y="50"/>
                  </a:cubicBezTo>
                  <a:close/>
                  <a:moveTo>
                    <a:pt x="21" y="1"/>
                  </a:moveTo>
                  <a:cubicBezTo>
                    <a:pt x="1" y="1"/>
                    <a:pt x="7" y="58"/>
                    <a:pt x="39" y="89"/>
                  </a:cubicBezTo>
                  <a:cubicBezTo>
                    <a:pt x="39" y="97"/>
                    <a:pt x="41" y="100"/>
                    <a:pt x="43" y="100"/>
                  </a:cubicBezTo>
                  <a:cubicBezTo>
                    <a:pt x="43" y="100"/>
                    <a:pt x="44" y="100"/>
                    <a:pt x="44" y="100"/>
                  </a:cubicBezTo>
                  <a:lnTo>
                    <a:pt x="44" y="100"/>
                  </a:lnTo>
                  <a:cubicBezTo>
                    <a:pt x="41" y="109"/>
                    <a:pt x="39" y="119"/>
                    <a:pt x="39" y="128"/>
                  </a:cubicBezTo>
                  <a:cubicBezTo>
                    <a:pt x="39" y="167"/>
                    <a:pt x="39" y="206"/>
                    <a:pt x="0" y="206"/>
                  </a:cubicBezTo>
                  <a:cubicBezTo>
                    <a:pt x="0" y="225"/>
                    <a:pt x="0" y="225"/>
                    <a:pt x="0" y="225"/>
                  </a:cubicBezTo>
                  <a:cubicBezTo>
                    <a:pt x="0" y="225"/>
                    <a:pt x="0" y="225"/>
                    <a:pt x="0" y="245"/>
                  </a:cubicBezTo>
                  <a:cubicBezTo>
                    <a:pt x="39" y="206"/>
                    <a:pt x="78" y="206"/>
                    <a:pt x="78" y="128"/>
                  </a:cubicBezTo>
                  <a:cubicBezTo>
                    <a:pt x="78" y="128"/>
                    <a:pt x="65" y="102"/>
                    <a:pt x="61" y="80"/>
                  </a:cubicBezTo>
                  <a:lnTo>
                    <a:pt x="61" y="80"/>
                  </a:lnTo>
                  <a:cubicBezTo>
                    <a:pt x="55" y="90"/>
                    <a:pt x="49" y="99"/>
                    <a:pt x="44" y="100"/>
                  </a:cubicBezTo>
                  <a:lnTo>
                    <a:pt x="44" y="100"/>
                  </a:lnTo>
                  <a:cubicBezTo>
                    <a:pt x="53" y="70"/>
                    <a:pt x="68" y="41"/>
                    <a:pt x="39" y="11"/>
                  </a:cubicBezTo>
                  <a:cubicBezTo>
                    <a:pt x="32" y="4"/>
                    <a:pt x="26" y="1"/>
                    <a:pt x="2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1030575" y="4386300"/>
              <a:ext cx="2950" cy="5875"/>
            </a:xfrm>
            <a:custGeom>
              <a:rect b="b" l="l" r="r" t="t"/>
              <a:pathLst>
                <a:path extrusionOk="0" h="235" w="118">
                  <a:moveTo>
                    <a:pt x="39" y="176"/>
                  </a:moveTo>
                  <a:cubicBezTo>
                    <a:pt x="36" y="182"/>
                    <a:pt x="33" y="189"/>
                    <a:pt x="29" y="195"/>
                  </a:cubicBezTo>
                  <a:lnTo>
                    <a:pt x="39" y="195"/>
                  </a:lnTo>
                  <a:cubicBezTo>
                    <a:pt x="39" y="189"/>
                    <a:pt x="39" y="182"/>
                    <a:pt x="39" y="176"/>
                  </a:cubicBezTo>
                  <a:close/>
                  <a:moveTo>
                    <a:pt x="78" y="1"/>
                  </a:moveTo>
                  <a:cubicBezTo>
                    <a:pt x="78" y="79"/>
                    <a:pt x="39" y="79"/>
                    <a:pt x="39" y="118"/>
                  </a:cubicBezTo>
                  <a:cubicBezTo>
                    <a:pt x="39" y="118"/>
                    <a:pt x="39" y="144"/>
                    <a:pt x="39" y="176"/>
                  </a:cubicBezTo>
                  <a:lnTo>
                    <a:pt x="39" y="176"/>
                  </a:lnTo>
                  <a:cubicBezTo>
                    <a:pt x="49" y="156"/>
                    <a:pt x="59" y="137"/>
                    <a:pt x="78" y="118"/>
                  </a:cubicBezTo>
                  <a:lnTo>
                    <a:pt x="78" y="195"/>
                  </a:lnTo>
                  <a:cubicBezTo>
                    <a:pt x="78" y="118"/>
                    <a:pt x="117" y="156"/>
                    <a:pt x="117" y="118"/>
                  </a:cubicBezTo>
                  <a:cubicBezTo>
                    <a:pt x="117" y="79"/>
                    <a:pt x="78" y="40"/>
                    <a:pt x="78" y="1"/>
                  </a:cubicBezTo>
                  <a:close/>
                  <a:moveTo>
                    <a:pt x="0" y="195"/>
                  </a:moveTo>
                  <a:lnTo>
                    <a:pt x="0" y="234"/>
                  </a:lnTo>
                  <a:cubicBezTo>
                    <a:pt x="13" y="221"/>
                    <a:pt x="22" y="208"/>
                    <a:pt x="29" y="19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1023750" y="4391175"/>
              <a:ext cx="2950" cy="5850"/>
            </a:xfrm>
            <a:custGeom>
              <a:rect b="b" l="l" r="r" t="t"/>
              <a:pathLst>
                <a:path extrusionOk="0" h="234" w="118">
                  <a:moveTo>
                    <a:pt x="79" y="0"/>
                  </a:moveTo>
                  <a:cubicBezTo>
                    <a:pt x="59" y="0"/>
                    <a:pt x="69" y="20"/>
                    <a:pt x="79" y="39"/>
                  </a:cubicBezTo>
                  <a:lnTo>
                    <a:pt x="79" y="0"/>
                  </a:lnTo>
                  <a:close/>
                  <a:moveTo>
                    <a:pt x="79" y="39"/>
                  </a:moveTo>
                  <a:lnTo>
                    <a:pt x="79" y="78"/>
                  </a:lnTo>
                  <a:cubicBezTo>
                    <a:pt x="98" y="78"/>
                    <a:pt x="88" y="59"/>
                    <a:pt x="79" y="39"/>
                  </a:cubicBezTo>
                  <a:close/>
                  <a:moveTo>
                    <a:pt x="79" y="78"/>
                  </a:moveTo>
                  <a:cubicBezTo>
                    <a:pt x="40" y="78"/>
                    <a:pt x="1" y="117"/>
                    <a:pt x="40" y="156"/>
                  </a:cubicBezTo>
                  <a:cubicBezTo>
                    <a:pt x="40" y="195"/>
                    <a:pt x="79" y="195"/>
                    <a:pt x="79" y="234"/>
                  </a:cubicBezTo>
                  <a:lnTo>
                    <a:pt x="118" y="234"/>
                  </a:lnTo>
                  <a:lnTo>
                    <a:pt x="118" y="195"/>
                  </a:lnTo>
                  <a:lnTo>
                    <a:pt x="118" y="156"/>
                  </a:lnTo>
                  <a:lnTo>
                    <a:pt x="79" y="156"/>
                  </a:lnTo>
                  <a:lnTo>
                    <a:pt x="79" y="7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1020850" y="4392150"/>
              <a:ext cx="1000" cy="1975"/>
            </a:xfrm>
            <a:custGeom>
              <a:rect b="b" l="l" r="r" t="t"/>
              <a:pathLst>
                <a:path extrusionOk="0" h="79" w="40">
                  <a:moveTo>
                    <a:pt x="0" y="0"/>
                  </a:moveTo>
                  <a:cubicBezTo>
                    <a:pt x="0" y="39"/>
                    <a:pt x="0" y="78"/>
                    <a:pt x="0" y="78"/>
                  </a:cubicBezTo>
                  <a:cubicBezTo>
                    <a:pt x="0" y="78"/>
                    <a:pt x="39" y="39"/>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a:off x="1022775" y="4391175"/>
              <a:ext cx="6850" cy="14625"/>
            </a:xfrm>
            <a:custGeom>
              <a:rect b="b" l="l" r="r" t="t"/>
              <a:pathLst>
                <a:path extrusionOk="0" h="585" w="274">
                  <a:moveTo>
                    <a:pt x="157" y="0"/>
                  </a:moveTo>
                  <a:lnTo>
                    <a:pt x="157" y="0"/>
                  </a:lnTo>
                  <a:cubicBezTo>
                    <a:pt x="157" y="4"/>
                    <a:pt x="157" y="8"/>
                    <a:pt x="159" y="10"/>
                  </a:cubicBezTo>
                  <a:lnTo>
                    <a:pt x="159" y="10"/>
                  </a:lnTo>
                  <a:cubicBezTo>
                    <a:pt x="158" y="4"/>
                    <a:pt x="157" y="0"/>
                    <a:pt x="157" y="0"/>
                  </a:cubicBezTo>
                  <a:close/>
                  <a:moveTo>
                    <a:pt x="273" y="0"/>
                  </a:moveTo>
                  <a:cubicBezTo>
                    <a:pt x="273" y="0"/>
                    <a:pt x="196" y="39"/>
                    <a:pt x="196" y="39"/>
                  </a:cubicBezTo>
                  <a:cubicBezTo>
                    <a:pt x="215" y="20"/>
                    <a:pt x="205" y="20"/>
                    <a:pt x="191" y="20"/>
                  </a:cubicBezTo>
                  <a:cubicBezTo>
                    <a:pt x="179" y="20"/>
                    <a:pt x="165" y="20"/>
                    <a:pt x="159" y="10"/>
                  </a:cubicBezTo>
                  <a:lnTo>
                    <a:pt x="159" y="10"/>
                  </a:lnTo>
                  <a:cubicBezTo>
                    <a:pt x="166" y="39"/>
                    <a:pt x="184" y="123"/>
                    <a:pt x="167" y="123"/>
                  </a:cubicBezTo>
                  <a:cubicBezTo>
                    <a:pt x="164" y="123"/>
                    <a:pt x="161" y="121"/>
                    <a:pt x="157" y="117"/>
                  </a:cubicBezTo>
                  <a:lnTo>
                    <a:pt x="157" y="156"/>
                  </a:lnTo>
                  <a:lnTo>
                    <a:pt x="234" y="156"/>
                  </a:lnTo>
                  <a:cubicBezTo>
                    <a:pt x="234" y="127"/>
                    <a:pt x="234" y="98"/>
                    <a:pt x="234" y="78"/>
                  </a:cubicBezTo>
                  <a:lnTo>
                    <a:pt x="273" y="78"/>
                  </a:lnTo>
                  <a:lnTo>
                    <a:pt x="273" y="0"/>
                  </a:lnTo>
                  <a:close/>
                  <a:moveTo>
                    <a:pt x="157" y="195"/>
                  </a:moveTo>
                  <a:lnTo>
                    <a:pt x="139" y="231"/>
                  </a:lnTo>
                  <a:lnTo>
                    <a:pt x="139" y="231"/>
                  </a:lnTo>
                  <a:cubicBezTo>
                    <a:pt x="150" y="228"/>
                    <a:pt x="160" y="225"/>
                    <a:pt x="169" y="224"/>
                  </a:cubicBezTo>
                  <a:lnTo>
                    <a:pt x="169" y="224"/>
                  </a:lnTo>
                  <a:cubicBezTo>
                    <a:pt x="157" y="213"/>
                    <a:pt x="157" y="195"/>
                    <a:pt x="157" y="195"/>
                  </a:cubicBezTo>
                  <a:close/>
                  <a:moveTo>
                    <a:pt x="171" y="224"/>
                  </a:moveTo>
                  <a:cubicBezTo>
                    <a:pt x="170" y="224"/>
                    <a:pt x="169" y="224"/>
                    <a:pt x="169" y="224"/>
                  </a:cubicBezTo>
                  <a:lnTo>
                    <a:pt x="169" y="224"/>
                  </a:lnTo>
                  <a:cubicBezTo>
                    <a:pt x="173" y="229"/>
                    <a:pt x="180" y="232"/>
                    <a:pt x="189" y="233"/>
                  </a:cubicBezTo>
                  <a:lnTo>
                    <a:pt x="189" y="233"/>
                  </a:lnTo>
                  <a:cubicBezTo>
                    <a:pt x="184" y="226"/>
                    <a:pt x="178" y="224"/>
                    <a:pt x="171" y="224"/>
                  </a:cubicBezTo>
                  <a:close/>
                  <a:moveTo>
                    <a:pt x="234" y="156"/>
                  </a:moveTo>
                  <a:cubicBezTo>
                    <a:pt x="196" y="195"/>
                    <a:pt x="196" y="195"/>
                    <a:pt x="196" y="234"/>
                  </a:cubicBezTo>
                  <a:cubicBezTo>
                    <a:pt x="196" y="221"/>
                    <a:pt x="200" y="217"/>
                    <a:pt x="206" y="217"/>
                  </a:cubicBezTo>
                  <a:cubicBezTo>
                    <a:pt x="217" y="217"/>
                    <a:pt x="234" y="234"/>
                    <a:pt x="234" y="234"/>
                  </a:cubicBezTo>
                  <a:cubicBezTo>
                    <a:pt x="234" y="214"/>
                    <a:pt x="234" y="185"/>
                    <a:pt x="234" y="156"/>
                  </a:cubicBezTo>
                  <a:close/>
                  <a:moveTo>
                    <a:pt x="106" y="223"/>
                  </a:moveTo>
                  <a:cubicBezTo>
                    <a:pt x="106" y="223"/>
                    <a:pt x="121" y="241"/>
                    <a:pt x="127" y="255"/>
                  </a:cubicBezTo>
                  <a:lnTo>
                    <a:pt x="127" y="255"/>
                  </a:lnTo>
                  <a:lnTo>
                    <a:pt x="139" y="231"/>
                  </a:lnTo>
                  <a:lnTo>
                    <a:pt x="139" y="231"/>
                  </a:lnTo>
                  <a:cubicBezTo>
                    <a:pt x="132" y="233"/>
                    <a:pt x="125" y="234"/>
                    <a:pt x="118" y="234"/>
                  </a:cubicBezTo>
                  <a:cubicBezTo>
                    <a:pt x="110" y="226"/>
                    <a:pt x="107" y="223"/>
                    <a:pt x="106" y="223"/>
                  </a:cubicBezTo>
                  <a:close/>
                  <a:moveTo>
                    <a:pt x="109" y="255"/>
                  </a:moveTo>
                  <a:cubicBezTo>
                    <a:pt x="100" y="255"/>
                    <a:pt x="92" y="273"/>
                    <a:pt x="118" y="273"/>
                  </a:cubicBezTo>
                  <a:cubicBezTo>
                    <a:pt x="118" y="260"/>
                    <a:pt x="113" y="255"/>
                    <a:pt x="109" y="255"/>
                  </a:cubicBezTo>
                  <a:close/>
                  <a:moveTo>
                    <a:pt x="127" y="255"/>
                  </a:moveTo>
                  <a:lnTo>
                    <a:pt x="118" y="273"/>
                  </a:lnTo>
                  <a:cubicBezTo>
                    <a:pt x="130" y="273"/>
                    <a:pt x="131" y="265"/>
                    <a:pt x="127" y="255"/>
                  </a:cubicBezTo>
                  <a:close/>
                  <a:moveTo>
                    <a:pt x="189" y="233"/>
                  </a:moveTo>
                  <a:cubicBezTo>
                    <a:pt x="193" y="241"/>
                    <a:pt x="196" y="253"/>
                    <a:pt x="196" y="273"/>
                  </a:cubicBezTo>
                  <a:lnTo>
                    <a:pt x="196" y="234"/>
                  </a:lnTo>
                  <a:cubicBezTo>
                    <a:pt x="193" y="234"/>
                    <a:pt x="191" y="234"/>
                    <a:pt x="189" y="233"/>
                  </a:cubicBezTo>
                  <a:close/>
                  <a:moveTo>
                    <a:pt x="1" y="312"/>
                  </a:moveTo>
                  <a:lnTo>
                    <a:pt x="35" y="345"/>
                  </a:lnTo>
                  <a:lnTo>
                    <a:pt x="35" y="345"/>
                  </a:lnTo>
                  <a:cubicBezTo>
                    <a:pt x="30" y="333"/>
                    <a:pt x="20" y="321"/>
                    <a:pt x="1" y="312"/>
                  </a:cubicBezTo>
                  <a:close/>
                  <a:moveTo>
                    <a:pt x="118" y="506"/>
                  </a:moveTo>
                  <a:lnTo>
                    <a:pt x="118" y="506"/>
                  </a:lnTo>
                  <a:cubicBezTo>
                    <a:pt x="104" y="533"/>
                    <a:pt x="100" y="551"/>
                    <a:pt x="100" y="562"/>
                  </a:cubicBezTo>
                  <a:lnTo>
                    <a:pt x="100" y="562"/>
                  </a:lnTo>
                  <a:cubicBezTo>
                    <a:pt x="101" y="540"/>
                    <a:pt x="117" y="507"/>
                    <a:pt x="118" y="506"/>
                  </a:cubicBezTo>
                  <a:close/>
                  <a:moveTo>
                    <a:pt x="100" y="562"/>
                  </a:moveTo>
                  <a:cubicBezTo>
                    <a:pt x="100" y="575"/>
                    <a:pt x="104" y="584"/>
                    <a:pt x="118" y="584"/>
                  </a:cubicBezTo>
                  <a:cubicBezTo>
                    <a:pt x="118" y="584"/>
                    <a:pt x="101" y="584"/>
                    <a:pt x="100" y="562"/>
                  </a:cubicBezTo>
                  <a:close/>
                  <a:moveTo>
                    <a:pt x="118" y="273"/>
                  </a:moveTo>
                  <a:cubicBezTo>
                    <a:pt x="79" y="273"/>
                    <a:pt x="40" y="312"/>
                    <a:pt x="40" y="351"/>
                  </a:cubicBezTo>
                  <a:lnTo>
                    <a:pt x="35" y="345"/>
                  </a:lnTo>
                  <a:lnTo>
                    <a:pt x="35" y="345"/>
                  </a:lnTo>
                  <a:cubicBezTo>
                    <a:pt x="50" y="384"/>
                    <a:pt x="20" y="428"/>
                    <a:pt x="79" y="428"/>
                  </a:cubicBezTo>
                  <a:cubicBezTo>
                    <a:pt x="40" y="467"/>
                    <a:pt x="40" y="506"/>
                    <a:pt x="79" y="506"/>
                  </a:cubicBezTo>
                  <a:lnTo>
                    <a:pt x="79" y="467"/>
                  </a:lnTo>
                  <a:cubicBezTo>
                    <a:pt x="98" y="487"/>
                    <a:pt x="108" y="487"/>
                    <a:pt x="113" y="487"/>
                  </a:cubicBezTo>
                  <a:cubicBezTo>
                    <a:pt x="118" y="487"/>
                    <a:pt x="118" y="487"/>
                    <a:pt x="118" y="506"/>
                  </a:cubicBezTo>
                  <a:cubicBezTo>
                    <a:pt x="118" y="500"/>
                    <a:pt x="119" y="498"/>
                    <a:pt x="120" y="498"/>
                  </a:cubicBezTo>
                  <a:cubicBezTo>
                    <a:pt x="126" y="498"/>
                    <a:pt x="141" y="534"/>
                    <a:pt x="150" y="534"/>
                  </a:cubicBezTo>
                  <a:cubicBezTo>
                    <a:pt x="154" y="534"/>
                    <a:pt x="157" y="527"/>
                    <a:pt x="157" y="506"/>
                  </a:cubicBezTo>
                  <a:cubicBezTo>
                    <a:pt x="196" y="506"/>
                    <a:pt x="157" y="584"/>
                    <a:pt x="196" y="584"/>
                  </a:cubicBezTo>
                  <a:cubicBezTo>
                    <a:pt x="234" y="506"/>
                    <a:pt x="157" y="506"/>
                    <a:pt x="196" y="428"/>
                  </a:cubicBezTo>
                  <a:lnTo>
                    <a:pt x="196" y="390"/>
                  </a:lnTo>
                  <a:lnTo>
                    <a:pt x="157" y="390"/>
                  </a:lnTo>
                  <a:cubicBezTo>
                    <a:pt x="118" y="351"/>
                    <a:pt x="118" y="312"/>
                    <a:pt x="118" y="27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1029600" y="4389225"/>
              <a:ext cx="1000" cy="1000"/>
            </a:xfrm>
            <a:custGeom>
              <a:rect b="b" l="l" r="r" t="t"/>
              <a:pathLst>
                <a:path extrusionOk="0" h="40" w="40">
                  <a:moveTo>
                    <a:pt x="0" y="1"/>
                  </a:moveTo>
                  <a:lnTo>
                    <a:pt x="0" y="39"/>
                  </a:lnTo>
                  <a:lnTo>
                    <a:pt x="39" y="39"/>
                  </a:lnTo>
                  <a:cubicBezTo>
                    <a:pt x="0" y="39"/>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940100" y="4415500"/>
              <a:ext cx="8775" cy="18500"/>
            </a:xfrm>
            <a:custGeom>
              <a:rect b="b" l="l" r="r" t="t"/>
              <a:pathLst>
                <a:path extrusionOk="0" h="740" w="351">
                  <a:moveTo>
                    <a:pt x="185" y="139"/>
                  </a:moveTo>
                  <a:cubicBezTo>
                    <a:pt x="191" y="139"/>
                    <a:pt x="195" y="143"/>
                    <a:pt x="195" y="156"/>
                  </a:cubicBezTo>
                  <a:cubicBezTo>
                    <a:pt x="195" y="162"/>
                    <a:pt x="193" y="164"/>
                    <a:pt x="190" y="164"/>
                  </a:cubicBezTo>
                  <a:cubicBezTo>
                    <a:pt x="185" y="164"/>
                    <a:pt x="175" y="156"/>
                    <a:pt x="165" y="148"/>
                  </a:cubicBezTo>
                  <a:lnTo>
                    <a:pt x="165" y="148"/>
                  </a:lnTo>
                  <a:cubicBezTo>
                    <a:pt x="171" y="144"/>
                    <a:pt x="179" y="139"/>
                    <a:pt x="185" y="139"/>
                  </a:cubicBezTo>
                  <a:close/>
                  <a:moveTo>
                    <a:pt x="39" y="428"/>
                  </a:moveTo>
                  <a:cubicBezTo>
                    <a:pt x="0" y="467"/>
                    <a:pt x="39" y="467"/>
                    <a:pt x="39" y="467"/>
                  </a:cubicBezTo>
                  <a:cubicBezTo>
                    <a:pt x="39" y="473"/>
                    <a:pt x="40" y="475"/>
                    <a:pt x="41" y="475"/>
                  </a:cubicBezTo>
                  <a:cubicBezTo>
                    <a:pt x="45" y="475"/>
                    <a:pt x="54" y="454"/>
                    <a:pt x="62" y="429"/>
                  </a:cubicBezTo>
                  <a:lnTo>
                    <a:pt x="62" y="429"/>
                  </a:lnTo>
                  <a:cubicBezTo>
                    <a:pt x="56" y="428"/>
                    <a:pt x="49" y="428"/>
                    <a:pt x="39" y="428"/>
                  </a:cubicBezTo>
                  <a:close/>
                  <a:moveTo>
                    <a:pt x="234" y="0"/>
                  </a:moveTo>
                  <a:lnTo>
                    <a:pt x="234" y="78"/>
                  </a:lnTo>
                  <a:lnTo>
                    <a:pt x="156" y="39"/>
                  </a:lnTo>
                  <a:lnTo>
                    <a:pt x="156" y="39"/>
                  </a:lnTo>
                  <a:cubicBezTo>
                    <a:pt x="186" y="69"/>
                    <a:pt x="170" y="122"/>
                    <a:pt x="161" y="145"/>
                  </a:cubicBezTo>
                  <a:lnTo>
                    <a:pt x="161" y="145"/>
                  </a:lnTo>
                  <a:cubicBezTo>
                    <a:pt x="150" y="136"/>
                    <a:pt x="139" y="128"/>
                    <a:pt x="130" y="128"/>
                  </a:cubicBezTo>
                  <a:cubicBezTo>
                    <a:pt x="122" y="128"/>
                    <a:pt x="117" y="136"/>
                    <a:pt x="117" y="156"/>
                  </a:cubicBezTo>
                  <a:cubicBezTo>
                    <a:pt x="117" y="234"/>
                    <a:pt x="78" y="234"/>
                    <a:pt x="117" y="312"/>
                  </a:cubicBezTo>
                  <a:cubicBezTo>
                    <a:pt x="117" y="312"/>
                    <a:pt x="117" y="350"/>
                    <a:pt x="117" y="350"/>
                  </a:cubicBezTo>
                  <a:lnTo>
                    <a:pt x="78" y="350"/>
                  </a:lnTo>
                  <a:cubicBezTo>
                    <a:pt x="78" y="368"/>
                    <a:pt x="70" y="401"/>
                    <a:pt x="62" y="429"/>
                  </a:cubicBezTo>
                  <a:lnTo>
                    <a:pt x="62" y="429"/>
                  </a:lnTo>
                  <a:cubicBezTo>
                    <a:pt x="78" y="431"/>
                    <a:pt x="78" y="438"/>
                    <a:pt x="78" y="467"/>
                  </a:cubicBezTo>
                  <a:cubicBezTo>
                    <a:pt x="78" y="506"/>
                    <a:pt x="39" y="545"/>
                    <a:pt x="39" y="584"/>
                  </a:cubicBezTo>
                  <a:lnTo>
                    <a:pt x="39" y="623"/>
                  </a:lnTo>
                  <a:cubicBezTo>
                    <a:pt x="39" y="623"/>
                    <a:pt x="14" y="673"/>
                    <a:pt x="24" y="673"/>
                  </a:cubicBezTo>
                  <a:cubicBezTo>
                    <a:pt x="27" y="673"/>
                    <a:pt x="31" y="670"/>
                    <a:pt x="39" y="662"/>
                  </a:cubicBezTo>
                  <a:cubicBezTo>
                    <a:pt x="78" y="662"/>
                    <a:pt x="78" y="740"/>
                    <a:pt x="78" y="740"/>
                  </a:cubicBezTo>
                  <a:cubicBezTo>
                    <a:pt x="78" y="623"/>
                    <a:pt x="156" y="545"/>
                    <a:pt x="234" y="467"/>
                  </a:cubicBezTo>
                  <a:lnTo>
                    <a:pt x="234" y="428"/>
                  </a:lnTo>
                  <a:lnTo>
                    <a:pt x="195" y="428"/>
                  </a:lnTo>
                  <a:cubicBezTo>
                    <a:pt x="195" y="350"/>
                    <a:pt x="234" y="350"/>
                    <a:pt x="273" y="350"/>
                  </a:cubicBezTo>
                  <a:cubicBezTo>
                    <a:pt x="234" y="350"/>
                    <a:pt x="234" y="350"/>
                    <a:pt x="273" y="312"/>
                  </a:cubicBezTo>
                  <a:cubicBezTo>
                    <a:pt x="273" y="273"/>
                    <a:pt x="273" y="195"/>
                    <a:pt x="273" y="195"/>
                  </a:cubicBezTo>
                  <a:lnTo>
                    <a:pt x="312" y="195"/>
                  </a:lnTo>
                  <a:cubicBezTo>
                    <a:pt x="312" y="195"/>
                    <a:pt x="351" y="195"/>
                    <a:pt x="351" y="156"/>
                  </a:cubicBezTo>
                  <a:cubicBezTo>
                    <a:pt x="351" y="117"/>
                    <a:pt x="351" y="39"/>
                    <a:pt x="312" y="39"/>
                  </a:cubicBezTo>
                  <a:lnTo>
                    <a:pt x="312" y="78"/>
                  </a:lnTo>
                  <a:cubicBezTo>
                    <a:pt x="273" y="39"/>
                    <a:pt x="312" y="0"/>
                    <a:pt x="31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1036400" y="4388250"/>
              <a:ext cx="25" cy="1000"/>
            </a:xfrm>
            <a:custGeom>
              <a:rect b="b" l="l" r="r" t="t"/>
              <a:pathLst>
                <a:path extrusionOk="0" h="40" w="1">
                  <a:moveTo>
                    <a:pt x="1" y="40"/>
                  </a:moveTo>
                  <a:lnTo>
                    <a:pt x="1" y="1"/>
                  </a:lnTo>
                  <a:lnTo>
                    <a:pt x="1"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1055875" y="4378525"/>
              <a:ext cx="1950" cy="3925"/>
            </a:xfrm>
            <a:custGeom>
              <a:rect b="b" l="l" r="r" t="t"/>
              <a:pathLst>
                <a:path extrusionOk="0" h="157" w="78">
                  <a:moveTo>
                    <a:pt x="78" y="1"/>
                  </a:moveTo>
                  <a:cubicBezTo>
                    <a:pt x="78" y="78"/>
                    <a:pt x="0" y="39"/>
                    <a:pt x="0" y="78"/>
                  </a:cubicBezTo>
                  <a:cubicBezTo>
                    <a:pt x="0" y="117"/>
                    <a:pt x="10" y="117"/>
                    <a:pt x="19" y="117"/>
                  </a:cubicBezTo>
                  <a:cubicBezTo>
                    <a:pt x="29" y="117"/>
                    <a:pt x="39" y="117"/>
                    <a:pt x="39" y="156"/>
                  </a:cubicBezTo>
                  <a:lnTo>
                    <a:pt x="78" y="156"/>
                  </a:lnTo>
                  <a:cubicBezTo>
                    <a:pt x="39" y="117"/>
                    <a:pt x="78" y="78"/>
                    <a:pt x="7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967325" y="4411450"/>
              <a:ext cx="3925" cy="6825"/>
            </a:xfrm>
            <a:custGeom>
              <a:rect b="b" l="l" r="r" t="t"/>
              <a:pathLst>
                <a:path extrusionOk="0" h="273" w="157">
                  <a:moveTo>
                    <a:pt x="1" y="162"/>
                  </a:moveTo>
                  <a:cubicBezTo>
                    <a:pt x="1" y="175"/>
                    <a:pt x="2" y="183"/>
                    <a:pt x="4" y="188"/>
                  </a:cubicBezTo>
                  <a:lnTo>
                    <a:pt x="4" y="188"/>
                  </a:lnTo>
                  <a:cubicBezTo>
                    <a:pt x="2" y="180"/>
                    <a:pt x="1" y="171"/>
                    <a:pt x="1" y="162"/>
                  </a:cubicBezTo>
                  <a:close/>
                  <a:moveTo>
                    <a:pt x="136" y="0"/>
                  </a:moveTo>
                  <a:cubicBezTo>
                    <a:pt x="94" y="0"/>
                    <a:pt x="148" y="123"/>
                    <a:pt x="79" y="123"/>
                  </a:cubicBezTo>
                  <a:lnTo>
                    <a:pt x="79" y="84"/>
                  </a:lnTo>
                  <a:cubicBezTo>
                    <a:pt x="59" y="84"/>
                    <a:pt x="40" y="75"/>
                    <a:pt x="30" y="75"/>
                  </a:cubicBezTo>
                  <a:cubicBezTo>
                    <a:pt x="20" y="75"/>
                    <a:pt x="20" y="84"/>
                    <a:pt x="40" y="123"/>
                  </a:cubicBezTo>
                  <a:cubicBezTo>
                    <a:pt x="79" y="162"/>
                    <a:pt x="79" y="162"/>
                    <a:pt x="79" y="162"/>
                  </a:cubicBezTo>
                  <a:cubicBezTo>
                    <a:pt x="53" y="162"/>
                    <a:pt x="27" y="197"/>
                    <a:pt x="12" y="197"/>
                  </a:cubicBezTo>
                  <a:cubicBezTo>
                    <a:pt x="9" y="197"/>
                    <a:pt x="6" y="194"/>
                    <a:pt x="4" y="188"/>
                  </a:cubicBezTo>
                  <a:lnTo>
                    <a:pt x="4" y="188"/>
                  </a:lnTo>
                  <a:cubicBezTo>
                    <a:pt x="13" y="233"/>
                    <a:pt x="43" y="272"/>
                    <a:pt x="63" y="272"/>
                  </a:cubicBezTo>
                  <a:cubicBezTo>
                    <a:pt x="72" y="272"/>
                    <a:pt x="79" y="263"/>
                    <a:pt x="79" y="240"/>
                  </a:cubicBezTo>
                  <a:cubicBezTo>
                    <a:pt x="79" y="218"/>
                    <a:pt x="91" y="208"/>
                    <a:pt x="102" y="204"/>
                  </a:cubicBezTo>
                  <a:lnTo>
                    <a:pt x="102" y="204"/>
                  </a:lnTo>
                  <a:cubicBezTo>
                    <a:pt x="98" y="223"/>
                    <a:pt x="99" y="240"/>
                    <a:pt x="118" y="240"/>
                  </a:cubicBezTo>
                  <a:cubicBezTo>
                    <a:pt x="157" y="240"/>
                    <a:pt x="118" y="201"/>
                    <a:pt x="118" y="201"/>
                  </a:cubicBezTo>
                  <a:cubicBezTo>
                    <a:pt x="118" y="201"/>
                    <a:pt x="110" y="201"/>
                    <a:pt x="102" y="204"/>
                  </a:cubicBezTo>
                  <a:lnTo>
                    <a:pt x="102" y="204"/>
                  </a:lnTo>
                  <a:cubicBezTo>
                    <a:pt x="107" y="184"/>
                    <a:pt x="118" y="162"/>
                    <a:pt x="118" y="162"/>
                  </a:cubicBezTo>
                  <a:cubicBezTo>
                    <a:pt x="118" y="123"/>
                    <a:pt x="157" y="84"/>
                    <a:pt x="157" y="45"/>
                  </a:cubicBezTo>
                  <a:lnTo>
                    <a:pt x="157" y="7"/>
                  </a:lnTo>
                  <a:cubicBezTo>
                    <a:pt x="148" y="2"/>
                    <a:pt x="141" y="0"/>
                    <a:pt x="13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961000" y="4413275"/>
              <a:ext cx="1700" cy="1275"/>
            </a:xfrm>
            <a:custGeom>
              <a:rect b="b" l="l" r="r" t="t"/>
              <a:pathLst>
                <a:path extrusionOk="0" h="51" w="68">
                  <a:moveTo>
                    <a:pt x="50" y="0"/>
                  </a:moveTo>
                  <a:cubicBezTo>
                    <a:pt x="45" y="0"/>
                    <a:pt x="36" y="4"/>
                    <a:pt x="20" y="11"/>
                  </a:cubicBezTo>
                  <a:cubicBezTo>
                    <a:pt x="1" y="31"/>
                    <a:pt x="11" y="31"/>
                    <a:pt x="20" y="31"/>
                  </a:cubicBezTo>
                  <a:cubicBezTo>
                    <a:pt x="30" y="31"/>
                    <a:pt x="39" y="31"/>
                    <a:pt x="22" y="48"/>
                  </a:cubicBezTo>
                  <a:lnTo>
                    <a:pt x="22" y="48"/>
                  </a:lnTo>
                  <a:cubicBezTo>
                    <a:pt x="31" y="39"/>
                    <a:pt x="68" y="0"/>
                    <a:pt x="50" y="0"/>
                  </a:cubicBezTo>
                  <a:close/>
                  <a:moveTo>
                    <a:pt x="22" y="48"/>
                  </a:moveTo>
                  <a:cubicBezTo>
                    <a:pt x="21" y="50"/>
                    <a:pt x="20" y="50"/>
                    <a:pt x="20" y="50"/>
                  </a:cubicBezTo>
                  <a:lnTo>
                    <a:pt x="20" y="50"/>
                  </a:lnTo>
                  <a:cubicBezTo>
                    <a:pt x="21" y="50"/>
                    <a:pt x="22" y="49"/>
                    <a:pt x="22" y="4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1039325" y="4389225"/>
              <a:ext cx="1000" cy="1000"/>
            </a:xfrm>
            <a:custGeom>
              <a:rect b="b" l="l" r="r" t="t"/>
              <a:pathLst>
                <a:path extrusionOk="0" h="40" w="40">
                  <a:moveTo>
                    <a:pt x="39" y="1"/>
                  </a:moveTo>
                  <a:lnTo>
                    <a:pt x="39" y="1"/>
                  </a:lnTo>
                  <a:cubicBezTo>
                    <a:pt x="39" y="20"/>
                    <a:pt x="30" y="20"/>
                    <a:pt x="20" y="20"/>
                  </a:cubicBezTo>
                  <a:cubicBezTo>
                    <a:pt x="10" y="20"/>
                    <a:pt x="0" y="20"/>
                    <a:pt x="0" y="39"/>
                  </a:cubicBezTo>
                  <a:cubicBezTo>
                    <a:pt x="39" y="39"/>
                    <a:pt x="39" y="39"/>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990675" y="4407700"/>
              <a:ext cx="1000" cy="1975"/>
            </a:xfrm>
            <a:custGeom>
              <a:rect b="b" l="l" r="r" t="t"/>
              <a:pathLst>
                <a:path extrusionOk="0" h="79" w="40">
                  <a:moveTo>
                    <a:pt x="40" y="1"/>
                  </a:moveTo>
                  <a:cubicBezTo>
                    <a:pt x="40" y="1"/>
                    <a:pt x="1" y="79"/>
                    <a:pt x="40" y="79"/>
                  </a:cubicBezTo>
                  <a:cubicBezTo>
                    <a:pt x="40" y="79"/>
                    <a:pt x="40" y="22"/>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997500" y="4406725"/>
              <a:ext cx="25" cy="1975"/>
            </a:xfrm>
            <a:custGeom>
              <a:rect b="b" l="l" r="r" t="t"/>
              <a:pathLst>
                <a:path extrusionOk="0" h="79" w="1">
                  <a:moveTo>
                    <a:pt x="0" y="1"/>
                  </a:moveTo>
                  <a:cubicBezTo>
                    <a:pt x="0" y="1"/>
                    <a:pt x="0" y="79"/>
                    <a:pt x="0" y="40"/>
                  </a:cubicBez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1036400" y="4392150"/>
              <a:ext cx="1000" cy="1000"/>
            </a:xfrm>
            <a:custGeom>
              <a:rect b="b" l="l" r="r" t="t"/>
              <a:pathLst>
                <a:path extrusionOk="0" h="40" w="40">
                  <a:moveTo>
                    <a:pt x="1" y="0"/>
                  </a:move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1015975" y="4398825"/>
              <a:ext cx="3675" cy="6000"/>
            </a:xfrm>
            <a:custGeom>
              <a:rect b="b" l="l" r="r" t="t"/>
              <a:pathLst>
                <a:path extrusionOk="0" h="240" w="147">
                  <a:moveTo>
                    <a:pt x="89" y="1"/>
                  </a:moveTo>
                  <a:cubicBezTo>
                    <a:pt x="86" y="1"/>
                    <a:pt x="82" y="2"/>
                    <a:pt x="78" y="6"/>
                  </a:cubicBezTo>
                  <a:cubicBezTo>
                    <a:pt x="78" y="6"/>
                    <a:pt x="78" y="45"/>
                    <a:pt x="39" y="45"/>
                  </a:cubicBezTo>
                  <a:cubicBezTo>
                    <a:pt x="39" y="84"/>
                    <a:pt x="39" y="122"/>
                    <a:pt x="39" y="122"/>
                  </a:cubicBezTo>
                  <a:cubicBezTo>
                    <a:pt x="39" y="161"/>
                    <a:pt x="1" y="239"/>
                    <a:pt x="39" y="239"/>
                  </a:cubicBezTo>
                  <a:lnTo>
                    <a:pt x="78" y="161"/>
                  </a:lnTo>
                  <a:cubicBezTo>
                    <a:pt x="78" y="174"/>
                    <a:pt x="83" y="179"/>
                    <a:pt x="88" y="179"/>
                  </a:cubicBezTo>
                  <a:cubicBezTo>
                    <a:pt x="100" y="179"/>
                    <a:pt x="117" y="161"/>
                    <a:pt x="117" y="161"/>
                  </a:cubicBezTo>
                  <a:lnTo>
                    <a:pt x="117" y="122"/>
                  </a:lnTo>
                  <a:cubicBezTo>
                    <a:pt x="121" y="126"/>
                    <a:pt x="124" y="128"/>
                    <a:pt x="126" y="128"/>
                  </a:cubicBezTo>
                  <a:cubicBezTo>
                    <a:pt x="147" y="128"/>
                    <a:pt x="120" y="1"/>
                    <a:pt x="8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960525" y="4416475"/>
              <a:ext cx="3275" cy="8775"/>
            </a:xfrm>
            <a:custGeom>
              <a:rect b="b" l="l" r="r" t="t"/>
              <a:pathLst>
                <a:path extrusionOk="0" h="351" w="131">
                  <a:moveTo>
                    <a:pt x="102" y="187"/>
                  </a:moveTo>
                  <a:cubicBezTo>
                    <a:pt x="96" y="187"/>
                    <a:pt x="91" y="192"/>
                    <a:pt x="87" y="199"/>
                  </a:cubicBezTo>
                  <a:lnTo>
                    <a:pt x="87" y="199"/>
                  </a:lnTo>
                  <a:cubicBezTo>
                    <a:pt x="82" y="197"/>
                    <a:pt x="78" y="195"/>
                    <a:pt x="78" y="195"/>
                  </a:cubicBezTo>
                  <a:lnTo>
                    <a:pt x="78" y="195"/>
                  </a:lnTo>
                  <a:cubicBezTo>
                    <a:pt x="78" y="215"/>
                    <a:pt x="78" y="222"/>
                    <a:pt x="79" y="222"/>
                  </a:cubicBezTo>
                  <a:cubicBezTo>
                    <a:pt x="80" y="222"/>
                    <a:pt x="82" y="209"/>
                    <a:pt x="87" y="199"/>
                  </a:cubicBezTo>
                  <a:lnTo>
                    <a:pt x="87" y="199"/>
                  </a:lnTo>
                  <a:cubicBezTo>
                    <a:pt x="98" y="204"/>
                    <a:pt x="117" y="212"/>
                    <a:pt x="124" y="212"/>
                  </a:cubicBezTo>
                  <a:cubicBezTo>
                    <a:pt x="130" y="212"/>
                    <a:pt x="130" y="208"/>
                    <a:pt x="117" y="195"/>
                  </a:cubicBezTo>
                  <a:cubicBezTo>
                    <a:pt x="111" y="189"/>
                    <a:pt x="106" y="187"/>
                    <a:pt x="102" y="187"/>
                  </a:cubicBezTo>
                  <a:close/>
                  <a:moveTo>
                    <a:pt x="39" y="0"/>
                  </a:moveTo>
                  <a:lnTo>
                    <a:pt x="39" y="78"/>
                  </a:lnTo>
                  <a:cubicBezTo>
                    <a:pt x="0" y="117"/>
                    <a:pt x="0" y="117"/>
                    <a:pt x="0" y="156"/>
                  </a:cubicBezTo>
                  <a:cubicBezTo>
                    <a:pt x="73" y="192"/>
                    <a:pt x="11" y="262"/>
                    <a:pt x="64" y="303"/>
                  </a:cubicBezTo>
                  <a:lnTo>
                    <a:pt x="64" y="303"/>
                  </a:lnTo>
                  <a:cubicBezTo>
                    <a:pt x="78" y="254"/>
                    <a:pt x="78" y="195"/>
                    <a:pt x="78" y="195"/>
                  </a:cubicBezTo>
                  <a:cubicBezTo>
                    <a:pt x="78" y="156"/>
                    <a:pt x="39" y="78"/>
                    <a:pt x="78" y="39"/>
                  </a:cubicBezTo>
                  <a:cubicBezTo>
                    <a:pt x="78" y="0"/>
                    <a:pt x="39" y="0"/>
                    <a:pt x="39" y="0"/>
                  </a:cubicBezTo>
                  <a:close/>
                  <a:moveTo>
                    <a:pt x="64" y="303"/>
                  </a:moveTo>
                  <a:cubicBezTo>
                    <a:pt x="58" y="322"/>
                    <a:pt x="50" y="339"/>
                    <a:pt x="39" y="350"/>
                  </a:cubicBezTo>
                  <a:lnTo>
                    <a:pt x="78" y="311"/>
                  </a:lnTo>
                  <a:cubicBezTo>
                    <a:pt x="73" y="309"/>
                    <a:pt x="68" y="306"/>
                    <a:pt x="64" y="30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965400" y="4416475"/>
              <a:ext cx="975" cy="1000"/>
            </a:xfrm>
            <a:custGeom>
              <a:rect b="b" l="l" r="r" t="t"/>
              <a:pathLst>
                <a:path extrusionOk="0" h="40" w="39">
                  <a:moveTo>
                    <a:pt x="0" y="0"/>
                  </a:moveTo>
                  <a:lnTo>
                    <a:pt x="39" y="39"/>
                  </a:lnTo>
                  <a:lnTo>
                    <a:pt x="39" y="39"/>
                  </a:lnTo>
                  <a:cubicBezTo>
                    <a:pt x="0" y="0"/>
                    <a:pt x="0"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994575" y="4407700"/>
              <a:ext cx="1975" cy="1975"/>
            </a:xfrm>
            <a:custGeom>
              <a:rect b="b" l="l" r="r" t="t"/>
              <a:pathLst>
                <a:path extrusionOk="0" h="79" w="79">
                  <a:moveTo>
                    <a:pt x="39" y="1"/>
                  </a:moveTo>
                  <a:cubicBezTo>
                    <a:pt x="0" y="1"/>
                    <a:pt x="39" y="79"/>
                    <a:pt x="78" y="79"/>
                  </a:cubicBezTo>
                  <a:cubicBezTo>
                    <a:pt x="78" y="79"/>
                    <a:pt x="78"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1046275" y="4388050"/>
              <a:ext cx="2800" cy="3425"/>
            </a:xfrm>
            <a:custGeom>
              <a:rect b="b" l="l" r="r" t="t"/>
              <a:pathLst>
                <a:path extrusionOk="0" h="137" w="112">
                  <a:moveTo>
                    <a:pt x="81" y="1"/>
                  </a:moveTo>
                  <a:cubicBezTo>
                    <a:pt x="24" y="1"/>
                    <a:pt x="0" y="92"/>
                    <a:pt x="34" y="125"/>
                  </a:cubicBezTo>
                  <a:cubicBezTo>
                    <a:pt x="42" y="134"/>
                    <a:pt x="49" y="137"/>
                    <a:pt x="54" y="137"/>
                  </a:cubicBezTo>
                  <a:cubicBezTo>
                    <a:pt x="68" y="137"/>
                    <a:pt x="71" y="114"/>
                    <a:pt x="72" y="114"/>
                  </a:cubicBezTo>
                  <a:cubicBezTo>
                    <a:pt x="73" y="114"/>
                    <a:pt x="73" y="117"/>
                    <a:pt x="73" y="125"/>
                  </a:cubicBezTo>
                  <a:cubicBezTo>
                    <a:pt x="73" y="86"/>
                    <a:pt x="112" y="9"/>
                    <a:pt x="112" y="9"/>
                  </a:cubicBezTo>
                  <a:cubicBezTo>
                    <a:pt x="101" y="3"/>
                    <a:pt x="91" y="1"/>
                    <a:pt x="8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992625" y="4409650"/>
              <a:ext cx="1000" cy="1000"/>
            </a:xfrm>
            <a:custGeom>
              <a:rect b="b" l="l" r="r" t="t"/>
              <a:pathLst>
                <a:path extrusionOk="0" h="40" w="40">
                  <a:moveTo>
                    <a:pt x="1" y="1"/>
                  </a:moveTo>
                  <a:lnTo>
                    <a:pt x="1" y="40"/>
                  </a:lnTo>
                  <a:cubicBezTo>
                    <a:pt x="40" y="40"/>
                    <a:pt x="40"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997500" y="4408675"/>
              <a:ext cx="25" cy="1000"/>
            </a:xfrm>
            <a:custGeom>
              <a:rect b="b" l="l" r="r" t="t"/>
              <a:pathLst>
                <a:path extrusionOk="0" h="40" w="1">
                  <a:moveTo>
                    <a:pt x="0" y="40"/>
                  </a:moveTo>
                  <a:lnTo>
                    <a:pt x="0" y="40"/>
                  </a:lnTo>
                  <a:lnTo>
                    <a:pt x="0" y="1"/>
                  </a:lnTo>
                  <a:cubicBezTo>
                    <a:pt x="0" y="1"/>
                    <a:pt x="0" y="1"/>
                    <a:pt x="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997500" y="4408400"/>
              <a:ext cx="1775" cy="1275"/>
            </a:xfrm>
            <a:custGeom>
              <a:rect b="b" l="l" r="r" t="t"/>
              <a:pathLst>
                <a:path extrusionOk="0" h="51" w="71">
                  <a:moveTo>
                    <a:pt x="8" y="1"/>
                  </a:moveTo>
                  <a:cubicBezTo>
                    <a:pt x="3" y="1"/>
                    <a:pt x="0" y="4"/>
                    <a:pt x="0" y="12"/>
                  </a:cubicBezTo>
                  <a:cubicBezTo>
                    <a:pt x="0" y="12"/>
                    <a:pt x="39" y="12"/>
                    <a:pt x="39" y="51"/>
                  </a:cubicBezTo>
                  <a:cubicBezTo>
                    <a:pt x="70" y="51"/>
                    <a:pt x="27" y="1"/>
                    <a:pt x="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1053925" y="4384350"/>
              <a:ext cx="2925" cy="4900"/>
            </a:xfrm>
            <a:custGeom>
              <a:rect b="b" l="l" r="r" t="t"/>
              <a:pathLst>
                <a:path extrusionOk="0" h="196" w="117">
                  <a:moveTo>
                    <a:pt x="78" y="79"/>
                  </a:moveTo>
                  <a:lnTo>
                    <a:pt x="78" y="118"/>
                  </a:lnTo>
                  <a:cubicBezTo>
                    <a:pt x="78" y="118"/>
                    <a:pt x="82" y="105"/>
                    <a:pt x="88" y="89"/>
                  </a:cubicBezTo>
                  <a:lnTo>
                    <a:pt x="88" y="89"/>
                  </a:lnTo>
                  <a:lnTo>
                    <a:pt x="78" y="79"/>
                  </a:lnTo>
                  <a:close/>
                  <a:moveTo>
                    <a:pt x="117" y="1"/>
                  </a:moveTo>
                  <a:cubicBezTo>
                    <a:pt x="117" y="1"/>
                    <a:pt x="99" y="54"/>
                    <a:pt x="88" y="89"/>
                  </a:cubicBezTo>
                  <a:lnTo>
                    <a:pt x="88" y="89"/>
                  </a:lnTo>
                  <a:lnTo>
                    <a:pt x="117" y="118"/>
                  </a:lnTo>
                  <a:cubicBezTo>
                    <a:pt x="78" y="79"/>
                    <a:pt x="117" y="40"/>
                    <a:pt x="117" y="1"/>
                  </a:cubicBezTo>
                  <a:close/>
                  <a:moveTo>
                    <a:pt x="12" y="100"/>
                  </a:moveTo>
                  <a:cubicBezTo>
                    <a:pt x="5" y="100"/>
                    <a:pt x="0" y="105"/>
                    <a:pt x="0" y="118"/>
                  </a:cubicBezTo>
                  <a:lnTo>
                    <a:pt x="39" y="196"/>
                  </a:lnTo>
                  <a:cubicBezTo>
                    <a:pt x="65" y="196"/>
                    <a:pt x="74" y="178"/>
                    <a:pt x="77" y="178"/>
                  </a:cubicBezTo>
                  <a:cubicBezTo>
                    <a:pt x="78" y="178"/>
                    <a:pt x="78" y="183"/>
                    <a:pt x="78" y="196"/>
                  </a:cubicBezTo>
                  <a:cubicBezTo>
                    <a:pt x="78" y="157"/>
                    <a:pt x="117" y="118"/>
                    <a:pt x="78" y="118"/>
                  </a:cubicBezTo>
                  <a:cubicBezTo>
                    <a:pt x="52" y="118"/>
                    <a:pt x="26" y="100"/>
                    <a:pt x="12" y="10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989700" y="4410625"/>
              <a:ext cx="3925" cy="5875"/>
            </a:xfrm>
            <a:custGeom>
              <a:rect b="b" l="l" r="r" t="t"/>
              <a:pathLst>
                <a:path extrusionOk="0" h="235" w="157">
                  <a:moveTo>
                    <a:pt x="118" y="1"/>
                  </a:moveTo>
                  <a:cubicBezTo>
                    <a:pt x="79" y="1"/>
                    <a:pt x="40" y="1"/>
                    <a:pt x="1" y="40"/>
                  </a:cubicBezTo>
                  <a:lnTo>
                    <a:pt x="1" y="78"/>
                  </a:lnTo>
                  <a:cubicBezTo>
                    <a:pt x="14" y="91"/>
                    <a:pt x="23" y="96"/>
                    <a:pt x="28" y="96"/>
                  </a:cubicBezTo>
                  <a:cubicBezTo>
                    <a:pt x="40" y="96"/>
                    <a:pt x="40" y="78"/>
                    <a:pt x="40" y="78"/>
                  </a:cubicBezTo>
                  <a:cubicBezTo>
                    <a:pt x="40" y="78"/>
                    <a:pt x="79" y="117"/>
                    <a:pt x="79" y="117"/>
                  </a:cubicBezTo>
                  <a:lnTo>
                    <a:pt x="79" y="234"/>
                  </a:lnTo>
                  <a:cubicBezTo>
                    <a:pt x="79" y="234"/>
                    <a:pt x="96" y="217"/>
                    <a:pt x="108" y="217"/>
                  </a:cubicBezTo>
                  <a:cubicBezTo>
                    <a:pt x="113" y="217"/>
                    <a:pt x="118" y="221"/>
                    <a:pt x="118" y="234"/>
                  </a:cubicBezTo>
                  <a:cubicBezTo>
                    <a:pt x="118" y="156"/>
                    <a:pt x="118" y="117"/>
                    <a:pt x="157" y="78"/>
                  </a:cubicBezTo>
                  <a:cubicBezTo>
                    <a:pt x="118" y="40"/>
                    <a:pt x="118" y="40"/>
                    <a:pt x="11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1041275" y="4391075"/>
              <a:ext cx="2950" cy="7900"/>
            </a:xfrm>
            <a:custGeom>
              <a:rect b="b" l="l" r="r" t="t"/>
              <a:pathLst>
                <a:path extrusionOk="0" h="316" w="118">
                  <a:moveTo>
                    <a:pt x="108" y="1"/>
                  </a:moveTo>
                  <a:cubicBezTo>
                    <a:pt x="102" y="1"/>
                    <a:pt x="93" y="14"/>
                    <a:pt x="78" y="43"/>
                  </a:cubicBezTo>
                  <a:cubicBezTo>
                    <a:pt x="44" y="77"/>
                    <a:pt x="69" y="82"/>
                    <a:pt x="76" y="133"/>
                  </a:cubicBezTo>
                  <a:lnTo>
                    <a:pt x="76" y="133"/>
                  </a:lnTo>
                  <a:cubicBezTo>
                    <a:pt x="91" y="114"/>
                    <a:pt x="117" y="105"/>
                    <a:pt x="117" y="82"/>
                  </a:cubicBezTo>
                  <a:cubicBezTo>
                    <a:pt x="117" y="34"/>
                    <a:pt x="117" y="1"/>
                    <a:pt x="108" y="1"/>
                  </a:cubicBezTo>
                  <a:close/>
                  <a:moveTo>
                    <a:pt x="76" y="133"/>
                  </a:moveTo>
                  <a:cubicBezTo>
                    <a:pt x="72" y="139"/>
                    <a:pt x="69" y="145"/>
                    <a:pt x="68" y="153"/>
                  </a:cubicBezTo>
                  <a:lnTo>
                    <a:pt x="68" y="153"/>
                  </a:lnTo>
                  <a:cubicBezTo>
                    <a:pt x="75" y="159"/>
                    <a:pt x="77" y="171"/>
                    <a:pt x="78" y="171"/>
                  </a:cubicBezTo>
                  <a:cubicBezTo>
                    <a:pt x="78" y="171"/>
                    <a:pt x="78" y="168"/>
                    <a:pt x="78" y="160"/>
                  </a:cubicBezTo>
                  <a:cubicBezTo>
                    <a:pt x="78" y="150"/>
                    <a:pt x="77" y="141"/>
                    <a:pt x="76" y="133"/>
                  </a:cubicBezTo>
                  <a:close/>
                  <a:moveTo>
                    <a:pt x="59" y="149"/>
                  </a:moveTo>
                  <a:cubicBezTo>
                    <a:pt x="54" y="149"/>
                    <a:pt x="47" y="152"/>
                    <a:pt x="39" y="160"/>
                  </a:cubicBezTo>
                  <a:cubicBezTo>
                    <a:pt x="0" y="160"/>
                    <a:pt x="0" y="199"/>
                    <a:pt x="0" y="199"/>
                  </a:cubicBezTo>
                  <a:lnTo>
                    <a:pt x="0" y="238"/>
                  </a:lnTo>
                  <a:cubicBezTo>
                    <a:pt x="0" y="277"/>
                    <a:pt x="0" y="277"/>
                    <a:pt x="0" y="316"/>
                  </a:cubicBezTo>
                  <a:lnTo>
                    <a:pt x="39" y="316"/>
                  </a:lnTo>
                  <a:lnTo>
                    <a:pt x="39" y="238"/>
                  </a:lnTo>
                  <a:cubicBezTo>
                    <a:pt x="39" y="218"/>
                    <a:pt x="59" y="218"/>
                    <a:pt x="73" y="218"/>
                  </a:cubicBezTo>
                  <a:cubicBezTo>
                    <a:pt x="88" y="218"/>
                    <a:pt x="98" y="218"/>
                    <a:pt x="78" y="199"/>
                  </a:cubicBezTo>
                  <a:cubicBezTo>
                    <a:pt x="68" y="179"/>
                    <a:pt x="66" y="164"/>
                    <a:pt x="68" y="153"/>
                  </a:cubicBezTo>
                  <a:lnTo>
                    <a:pt x="68" y="153"/>
                  </a:lnTo>
                  <a:cubicBezTo>
                    <a:pt x="66" y="150"/>
                    <a:pt x="63" y="149"/>
                    <a:pt x="59" y="14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955650" y="4419375"/>
              <a:ext cx="1000" cy="1975"/>
            </a:xfrm>
            <a:custGeom>
              <a:rect b="b" l="l" r="r" t="t"/>
              <a:pathLst>
                <a:path extrusionOk="0" h="79" w="40">
                  <a:moveTo>
                    <a:pt x="1" y="1"/>
                  </a:moveTo>
                  <a:lnTo>
                    <a:pt x="1" y="79"/>
                  </a:lnTo>
                  <a:cubicBezTo>
                    <a:pt x="40" y="79"/>
                    <a:pt x="40" y="40"/>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1028925" y="4397975"/>
              <a:ext cx="2650" cy="5875"/>
            </a:xfrm>
            <a:custGeom>
              <a:rect b="b" l="l" r="r" t="t"/>
              <a:pathLst>
                <a:path extrusionOk="0" h="235" w="106">
                  <a:moveTo>
                    <a:pt x="66" y="1"/>
                  </a:moveTo>
                  <a:lnTo>
                    <a:pt x="27" y="40"/>
                  </a:lnTo>
                  <a:lnTo>
                    <a:pt x="32" y="45"/>
                  </a:lnTo>
                  <a:lnTo>
                    <a:pt x="32" y="45"/>
                  </a:lnTo>
                  <a:cubicBezTo>
                    <a:pt x="42" y="29"/>
                    <a:pt x="54" y="13"/>
                    <a:pt x="66" y="1"/>
                  </a:cubicBezTo>
                  <a:close/>
                  <a:moveTo>
                    <a:pt x="32" y="45"/>
                  </a:moveTo>
                  <a:lnTo>
                    <a:pt x="32" y="45"/>
                  </a:lnTo>
                  <a:cubicBezTo>
                    <a:pt x="11" y="80"/>
                    <a:pt x="1" y="118"/>
                    <a:pt x="27" y="118"/>
                  </a:cubicBezTo>
                  <a:lnTo>
                    <a:pt x="66" y="118"/>
                  </a:lnTo>
                  <a:cubicBezTo>
                    <a:pt x="66" y="105"/>
                    <a:pt x="66" y="92"/>
                    <a:pt x="66" y="79"/>
                  </a:cubicBezTo>
                  <a:lnTo>
                    <a:pt x="32" y="45"/>
                  </a:lnTo>
                  <a:close/>
                  <a:moveTo>
                    <a:pt x="66" y="118"/>
                  </a:moveTo>
                  <a:cubicBezTo>
                    <a:pt x="66" y="130"/>
                    <a:pt x="66" y="143"/>
                    <a:pt x="66" y="156"/>
                  </a:cubicBezTo>
                  <a:cubicBezTo>
                    <a:pt x="66" y="156"/>
                    <a:pt x="67" y="157"/>
                    <a:pt x="68" y="158"/>
                  </a:cubicBezTo>
                  <a:lnTo>
                    <a:pt x="68" y="158"/>
                  </a:lnTo>
                  <a:cubicBezTo>
                    <a:pt x="66" y="145"/>
                    <a:pt x="66" y="131"/>
                    <a:pt x="66" y="118"/>
                  </a:cubicBezTo>
                  <a:close/>
                  <a:moveTo>
                    <a:pt x="68" y="158"/>
                  </a:moveTo>
                  <a:cubicBezTo>
                    <a:pt x="71" y="184"/>
                    <a:pt x="80" y="209"/>
                    <a:pt x="105" y="234"/>
                  </a:cubicBezTo>
                  <a:cubicBezTo>
                    <a:pt x="105" y="200"/>
                    <a:pt x="75" y="166"/>
                    <a:pt x="68" y="15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985825" y="4413550"/>
              <a:ext cx="25" cy="1975"/>
            </a:xfrm>
            <a:custGeom>
              <a:rect b="b" l="l" r="r" t="t"/>
              <a:pathLst>
                <a:path extrusionOk="0" h="79" w="1">
                  <a:moveTo>
                    <a:pt x="0" y="0"/>
                  </a:moveTo>
                  <a:lnTo>
                    <a:pt x="0" y="0"/>
                  </a:lnTo>
                  <a:lnTo>
                    <a:pt x="0" y="78"/>
                  </a:lnTo>
                  <a:lnTo>
                    <a:pt x="0" y="39"/>
                  </a:lnTo>
                  <a:lnTo>
                    <a:pt x="0"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947875" y="4421325"/>
              <a:ext cx="25" cy="1000"/>
            </a:xfrm>
            <a:custGeom>
              <a:rect b="b" l="l" r="r" t="t"/>
              <a:pathLst>
                <a:path extrusionOk="0" h="40" w="1">
                  <a:moveTo>
                    <a:pt x="1" y="1"/>
                  </a:moveTo>
                  <a:lnTo>
                    <a:pt x="1" y="40"/>
                  </a:lnTo>
                  <a:lnTo>
                    <a:pt x="1" y="1"/>
                  </a:lnTo>
                  <a:cubicBezTo>
                    <a:pt x="1" y="1"/>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1057800" y="4386025"/>
              <a:ext cx="1000" cy="1275"/>
            </a:xfrm>
            <a:custGeom>
              <a:rect b="b" l="l" r="r" t="t"/>
              <a:pathLst>
                <a:path extrusionOk="0" h="51" w="40">
                  <a:moveTo>
                    <a:pt x="36" y="1"/>
                  </a:moveTo>
                  <a:cubicBezTo>
                    <a:pt x="26" y="1"/>
                    <a:pt x="1" y="51"/>
                    <a:pt x="1" y="51"/>
                  </a:cubicBezTo>
                  <a:cubicBezTo>
                    <a:pt x="1" y="51"/>
                    <a:pt x="18" y="33"/>
                    <a:pt x="30" y="33"/>
                  </a:cubicBezTo>
                  <a:cubicBezTo>
                    <a:pt x="35" y="33"/>
                    <a:pt x="40" y="38"/>
                    <a:pt x="40" y="51"/>
                  </a:cubicBezTo>
                  <a:lnTo>
                    <a:pt x="40" y="12"/>
                  </a:lnTo>
                  <a:cubicBezTo>
                    <a:pt x="40" y="4"/>
                    <a:pt x="38" y="1"/>
                    <a:pt x="3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1022775" y="4401875"/>
              <a:ext cx="1000" cy="1975"/>
            </a:xfrm>
            <a:custGeom>
              <a:rect b="b" l="l" r="r" t="t"/>
              <a:pathLst>
                <a:path extrusionOk="0" h="79" w="40">
                  <a:moveTo>
                    <a:pt x="1" y="0"/>
                  </a:moveTo>
                  <a:lnTo>
                    <a:pt x="40" y="78"/>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1005275" y="4408025"/>
              <a:ext cx="1975" cy="2625"/>
            </a:xfrm>
            <a:custGeom>
              <a:rect b="b" l="l" r="r" t="t"/>
              <a:pathLst>
                <a:path extrusionOk="0" h="105" w="79">
                  <a:moveTo>
                    <a:pt x="62" y="0"/>
                  </a:moveTo>
                  <a:cubicBezTo>
                    <a:pt x="56" y="0"/>
                    <a:pt x="49" y="7"/>
                    <a:pt x="39" y="27"/>
                  </a:cubicBezTo>
                  <a:cubicBezTo>
                    <a:pt x="1" y="66"/>
                    <a:pt x="78" y="66"/>
                    <a:pt x="78" y="105"/>
                  </a:cubicBezTo>
                  <a:lnTo>
                    <a:pt x="78" y="66"/>
                  </a:lnTo>
                  <a:cubicBezTo>
                    <a:pt x="78" y="66"/>
                    <a:pt x="78" y="0"/>
                    <a:pt x="6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984850" y="4415500"/>
              <a:ext cx="1000" cy="1000"/>
            </a:xfrm>
            <a:custGeom>
              <a:rect b="b" l="l" r="r" t="t"/>
              <a:pathLst>
                <a:path extrusionOk="0" h="40" w="40">
                  <a:moveTo>
                    <a:pt x="0" y="0"/>
                  </a:moveTo>
                  <a:lnTo>
                    <a:pt x="0" y="39"/>
                  </a:lnTo>
                  <a:cubicBezTo>
                    <a:pt x="0" y="39"/>
                    <a:pt x="39" y="39"/>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1048075" y="4393125"/>
              <a:ext cx="1000" cy="25"/>
            </a:xfrm>
            <a:custGeom>
              <a:rect b="b" l="l" r="r" t="t"/>
              <a:pathLst>
                <a:path extrusionOk="0" h="1" w="40">
                  <a:moveTo>
                    <a:pt x="40" y="0"/>
                  </a:moveTo>
                  <a:cubicBezTo>
                    <a:pt x="40" y="0"/>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954700" y="4422300"/>
              <a:ext cx="3900" cy="5175"/>
            </a:xfrm>
            <a:custGeom>
              <a:rect b="b" l="l" r="r" t="t"/>
              <a:pathLst>
                <a:path extrusionOk="0" h="207" w="156">
                  <a:moveTo>
                    <a:pt x="39" y="1"/>
                  </a:moveTo>
                  <a:cubicBezTo>
                    <a:pt x="10" y="1"/>
                    <a:pt x="3" y="42"/>
                    <a:pt x="1" y="80"/>
                  </a:cubicBezTo>
                  <a:lnTo>
                    <a:pt x="1" y="80"/>
                  </a:lnTo>
                  <a:lnTo>
                    <a:pt x="0" y="78"/>
                  </a:lnTo>
                  <a:lnTo>
                    <a:pt x="0" y="117"/>
                  </a:lnTo>
                  <a:cubicBezTo>
                    <a:pt x="0" y="107"/>
                    <a:pt x="0" y="94"/>
                    <a:pt x="1" y="80"/>
                  </a:cubicBezTo>
                  <a:lnTo>
                    <a:pt x="1" y="80"/>
                  </a:lnTo>
                  <a:lnTo>
                    <a:pt x="39" y="156"/>
                  </a:lnTo>
                  <a:lnTo>
                    <a:pt x="39" y="117"/>
                  </a:lnTo>
                  <a:cubicBezTo>
                    <a:pt x="39" y="78"/>
                    <a:pt x="39" y="40"/>
                    <a:pt x="39" y="1"/>
                  </a:cubicBezTo>
                  <a:close/>
                  <a:moveTo>
                    <a:pt x="101" y="106"/>
                  </a:moveTo>
                  <a:cubicBezTo>
                    <a:pt x="90" y="106"/>
                    <a:pt x="109" y="156"/>
                    <a:pt x="78" y="156"/>
                  </a:cubicBezTo>
                  <a:cubicBezTo>
                    <a:pt x="52" y="156"/>
                    <a:pt x="43" y="174"/>
                    <a:pt x="40" y="174"/>
                  </a:cubicBezTo>
                  <a:cubicBezTo>
                    <a:pt x="39" y="174"/>
                    <a:pt x="39" y="169"/>
                    <a:pt x="39" y="156"/>
                  </a:cubicBezTo>
                  <a:cubicBezTo>
                    <a:pt x="39" y="164"/>
                    <a:pt x="37" y="168"/>
                    <a:pt x="34" y="168"/>
                  </a:cubicBezTo>
                  <a:cubicBezTo>
                    <a:pt x="27" y="168"/>
                    <a:pt x="12" y="145"/>
                    <a:pt x="4" y="145"/>
                  </a:cubicBezTo>
                  <a:cubicBezTo>
                    <a:pt x="2" y="145"/>
                    <a:pt x="0" y="148"/>
                    <a:pt x="0" y="156"/>
                  </a:cubicBezTo>
                  <a:lnTo>
                    <a:pt x="0" y="195"/>
                  </a:lnTo>
                  <a:cubicBezTo>
                    <a:pt x="0" y="195"/>
                    <a:pt x="17" y="178"/>
                    <a:pt x="29" y="178"/>
                  </a:cubicBezTo>
                  <a:cubicBezTo>
                    <a:pt x="35" y="178"/>
                    <a:pt x="39" y="182"/>
                    <a:pt x="39" y="195"/>
                  </a:cubicBezTo>
                  <a:cubicBezTo>
                    <a:pt x="47" y="203"/>
                    <a:pt x="54" y="206"/>
                    <a:pt x="59" y="206"/>
                  </a:cubicBezTo>
                  <a:cubicBezTo>
                    <a:pt x="73" y="206"/>
                    <a:pt x="76" y="184"/>
                    <a:pt x="77" y="184"/>
                  </a:cubicBezTo>
                  <a:cubicBezTo>
                    <a:pt x="78" y="184"/>
                    <a:pt x="78" y="187"/>
                    <a:pt x="78" y="195"/>
                  </a:cubicBezTo>
                  <a:cubicBezTo>
                    <a:pt x="117" y="195"/>
                    <a:pt x="156" y="117"/>
                    <a:pt x="117" y="117"/>
                  </a:cubicBezTo>
                  <a:cubicBezTo>
                    <a:pt x="109" y="110"/>
                    <a:pt x="104" y="106"/>
                    <a:pt x="101" y="10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1012075" y="4406725"/>
              <a:ext cx="1000" cy="1975"/>
            </a:xfrm>
            <a:custGeom>
              <a:rect b="b" l="l" r="r" t="t"/>
              <a:pathLst>
                <a:path extrusionOk="0" h="79" w="40">
                  <a:moveTo>
                    <a:pt x="40" y="1"/>
                  </a:moveTo>
                  <a:cubicBezTo>
                    <a:pt x="1" y="40"/>
                    <a:pt x="40" y="40"/>
                    <a:pt x="40" y="79"/>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1015975" y="4405775"/>
              <a:ext cx="1000" cy="975"/>
            </a:xfrm>
            <a:custGeom>
              <a:rect b="b" l="l" r="r" t="t"/>
              <a:pathLst>
                <a:path extrusionOk="0" h="39" w="40">
                  <a:moveTo>
                    <a:pt x="38" y="27"/>
                  </a:moveTo>
                  <a:cubicBezTo>
                    <a:pt x="39" y="34"/>
                    <a:pt x="39" y="39"/>
                    <a:pt x="39" y="39"/>
                  </a:cubicBezTo>
                  <a:lnTo>
                    <a:pt x="39" y="39"/>
                  </a:lnTo>
                  <a:cubicBezTo>
                    <a:pt x="39" y="34"/>
                    <a:pt x="39" y="30"/>
                    <a:pt x="38" y="27"/>
                  </a:cubicBezTo>
                  <a:close/>
                  <a:moveTo>
                    <a:pt x="1" y="0"/>
                  </a:moveTo>
                  <a:lnTo>
                    <a:pt x="1" y="39"/>
                  </a:lnTo>
                  <a:cubicBezTo>
                    <a:pt x="1" y="39"/>
                    <a:pt x="18" y="22"/>
                    <a:pt x="29" y="22"/>
                  </a:cubicBezTo>
                  <a:cubicBezTo>
                    <a:pt x="33" y="22"/>
                    <a:pt x="36" y="23"/>
                    <a:pt x="38" y="27"/>
                  </a:cubicBezTo>
                  <a:lnTo>
                    <a:pt x="38" y="27"/>
                  </a:lnTo>
                  <a:cubicBezTo>
                    <a:pt x="34" y="16"/>
                    <a:pt x="25"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1031550" y="4399925"/>
              <a:ext cx="25" cy="25"/>
            </a:xfrm>
            <a:custGeom>
              <a:rect b="b" l="l" r="r" t="t"/>
              <a:pathLst>
                <a:path extrusionOk="0" h="1" w="1">
                  <a:moveTo>
                    <a:pt x="0" y="1"/>
                  </a:move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1051975" y="4391175"/>
              <a:ext cx="1000" cy="1975"/>
            </a:xfrm>
            <a:custGeom>
              <a:rect b="b" l="l" r="r" t="t"/>
              <a:pathLst>
                <a:path extrusionOk="0" h="79" w="40">
                  <a:moveTo>
                    <a:pt x="0" y="0"/>
                  </a:moveTo>
                  <a:lnTo>
                    <a:pt x="0" y="78"/>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1054900" y="4390200"/>
              <a:ext cx="1000" cy="25"/>
            </a:xfrm>
            <a:custGeom>
              <a:rect b="b" l="l" r="r" t="t"/>
              <a:pathLst>
                <a:path extrusionOk="0" h="1" w="40">
                  <a:moveTo>
                    <a:pt x="39" y="0"/>
                  </a:moveTo>
                  <a:lnTo>
                    <a:pt x="39" y="0"/>
                  </a:lnTo>
                  <a:lnTo>
                    <a:pt x="39" y="0"/>
                  </a:lnTo>
                  <a:cubicBezTo>
                    <a:pt x="39" y="0"/>
                    <a:pt x="0"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1015975" y="4406725"/>
              <a:ext cx="1000" cy="1975"/>
            </a:xfrm>
            <a:custGeom>
              <a:rect b="b" l="l" r="r" t="t"/>
              <a:pathLst>
                <a:path extrusionOk="0" h="79" w="40">
                  <a:moveTo>
                    <a:pt x="1" y="1"/>
                  </a:moveTo>
                  <a:lnTo>
                    <a:pt x="1" y="79"/>
                  </a:lnTo>
                  <a:cubicBezTo>
                    <a:pt x="39" y="79"/>
                    <a:pt x="39" y="40"/>
                    <a:pt x="39" y="40"/>
                  </a:cubicBezTo>
                  <a:cubicBezTo>
                    <a:pt x="39" y="40"/>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956625" y="4423275"/>
              <a:ext cx="1000" cy="1000"/>
            </a:xfrm>
            <a:custGeom>
              <a:rect b="b" l="l" r="r" t="t"/>
              <a:pathLst>
                <a:path extrusionOk="0" h="40" w="40">
                  <a:moveTo>
                    <a:pt x="1" y="1"/>
                  </a:moveTo>
                  <a:lnTo>
                    <a:pt x="1" y="39"/>
                  </a:lnTo>
                  <a:lnTo>
                    <a:pt x="40" y="39"/>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1006250" y="4410625"/>
              <a:ext cx="25" cy="1000"/>
            </a:xfrm>
            <a:custGeom>
              <a:rect b="b" l="l" r="r" t="t"/>
              <a:pathLst>
                <a:path extrusionOk="0" h="40" w="1">
                  <a:moveTo>
                    <a:pt x="0" y="1"/>
                  </a:move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1024725" y="4403825"/>
              <a:ext cx="1000" cy="25"/>
            </a:xfrm>
            <a:custGeom>
              <a:rect b="b" l="l" r="r" t="t"/>
              <a:pathLst>
                <a:path extrusionOk="0" h="1" w="40">
                  <a:moveTo>
                    <a:pt x="40" y="0"/>
                  </a:moveTo>
                  <a:lnTo>
                    <a:pt x="1" y="0"/>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968300" y="4421325"/>
              <a:ext cx="25" cy="1975"/>
            </a:xfrm>
            <a:custGeom>
              <a:rect b="b" l="l" r="r" t="t"/>
              <a:pathLst>
                <a:path extrusionOk="0" h="79" w="1">
                  <a:moveTo>
                    <a:pt x="1" y="1"/>
                  </a:moveTo>
                  <a:lnTo>
                    <a:pt x="1" y="40"/>
                  </a:lnTo>
                  <a:cubicBezTo>
                    <a:pt x="1" y="79"/>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1008200" y="4409225"/>
              <a:ext cx="4875" cy="6300"/>
            </a:xfrm>
            <a:custGeom>
              <a:rect b="b" l="l" r="r" t="t"/>
              <a:pathLst>
                <a:path extrusionOk="0" h="252" w="195">
                  <a:moveTo>
                    <a:pt x="167" y="0"/>
                  </a:moveTo>
                  <a:cubicBezTo>
                    <a:pt x="156" y="0"/>
                    <a:pt x="156" y="18"/>
                    <a:pt x="156" y="18"/>
                  </a:cubicBezTo>
                  <a:lnTo>
                    <a:pt x="117" y="18"/>
                  </a:lnTo>
                  <a:lnTo>
                    <a:pt x="117" y="57"/>
                  </a:lnTo>
                  <a:cubicBezTo>
                    <a:pt x="0" y="57"/>
                    <a:pt x="117" y="134"/>
                    <a:pt x="0" y="134"/>
                  </a:cubicBezTo>
                  <a:cubicBezTo>
                    <a:pt x="0" y="212"/>
                    <a:pt x="78" y="173"/>
                    <a:pt x="78" y="251"/>
                  </a:cubicBezTo>
                  <a:lnTo>
                    <a:pt x="117" y="251"/>
                  </a:lnTo>
                  <a:cubicBezTo>
                    <a:pt x="78" y="212"/>
                    <a:pt x="117" y="173"/>
                    <a:pt x="117" y="173"/>
                  </a:cubicBezTo>
                  <a:lnTo>
                    <a:pt x="117" y="212"/>
                  </a:lnTo>
                  <a:lnTo>
                    <a:pt x="156" y="212"/>
                  </a:lnTo>
                  <a:cubicBezTo>
                    <a:pt x="117" y="134"/>
                    <a:pt x="195" y="57"/>
                    <a:pt x="195" y="18"/>
                  </a:cubicBezTo>
                  <a:cubicBezTo>
                    <a:pt x="182" y="5"/>
                    <a:pt x="173" y="0"/>
                    <a:pt x="16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001050" y="4411600"/>
              <a:ext cx="4250" cy="8775"/>
            </a:xfrm>
            <a:custGeom>
              <a:rect b="b" l="l" r="r" t="t"/>
              <a:pathLst>
                <a:path extrusionOk="0" h="351" w="170">
                  <a:moveTo>
                    <a:pt x="92" y="1"/>
                  </a:moveTo>
                  <a:cubicBezTo>
                    <a:pt x="111" y="39"/>
                    <a:pt x="101" y="39"/>
                    <a:pt x="92" y="39"/>
                  </a:cubicBezTo>
                  <a:cubicBezTo>
                    <a:pt x="82" y="39"/>
                    <a:pt x="72" y="39"/>
                    <a:pt x="92" y="78"/>
                  </a:cubicBezTo>
                  <a:lnTo>
                    <a:pt x="125" y="11"/>
                  </a:lnTo>
                  <a:lnTo>
                    <a:pt x="125" y="11"/>
                  </a:lnTo>
                  <a:cubicBezTo>
                    <a:pt x="127" y="12"/>
                    <a:pt x="129" y="13"/>
                    <a:pt x="131" y="15"/>
                  </a:cubicBezTo>
                  <a:lnTo>
                    <a:pt x="131" y="15"/>
                  </a:lnTo>
                  <a:lnTo>
                    <a:pt x="131" y="1"/>
                  </a:lnTo>
                  <a:lnTo>
                    <a:pt x="125" y="11"/>
                  </a:lnTo>
                  <a:lnTo>
                    <a:pt x="125" y="11"/>
                  </a:lnTo>
                  <a:cubicBezTo>
                    <a:pt x="115" y="4"/>
                    <a:pt x="103" y="1"/>
                    <a:pt x="92" y="1"/>
                  </a:cubicBezTo>
                  <a:close/>
                  <a:moveTo>
                    <a:pt x="135" y="293"/>
                  </a:moveTo>
                  <a:cubicBezTo>
                    <a:pt x="135" y="293"/>
                    <a:pt x="135" y="293"/>
                    <a:pt x="135" y="293"/>
                  </a:cubicBezTo>
                  <a:lnTo>
                    <a:pt x="135" y="293"/>
                  </a:lnTo>
                  <a:cubicBezTo>
                    <a:pt x="144" y="304"/>
                    <a:pt x="157" y="312"/>
                    <a:pt x="170" y="312"/>
                  </a:cubicBezTo>
                  <a:cubicBezTo>
                    <a:pt x="156" y="298"/>
                    <a:pt x="145" y="293"/>
                    <a:pt x="135" y="293"/>
                  </a:cubicBezTo>
                  <a:close/>
                  <a:moveTo>
                    <a:pt x="131" y="15"/>
                  </a:moveTo>
                  <a:lnTo>
                    <a:pt x="131" y="78"/>
                  </a:lnTo>
                  <a:cubicBezTo>
                    <a:pt x="92" y="78"/>
                    <a:pt x="92" y="195"/>
                    <a:pt x="14" y="195"/>
                  </a:cubicBezTo>
                  <a:lnTo>
                    <a:pt x="14" y="274"/>
                  </a:lnTo>
                  <a:lnTo>
                    <a:pt x="14" y="274"/>
                  </a:lnTo>
                  <a:cubicBezTo>
                    <a:pt x="9" y="269"/>
                    <a:pt x="6" y="267"/>
                    <a:pt x="5" y="267"/>
                  </a:cubicBezTo>
                  <a:cubicBezTo>
                    <a:pt x="1" y="267"/>
                    <a:pt x="14" y="289"/>
                    <a:pt x="14" y="312"/>
                  </a:cubicBezTo>
                  <a:lnTo>
                    <a:pt x="14" y="274"/>
                  </a:lnTo>
                  <a:lnTo>
                    <a:pt x="14" y="274"/>
                  </a:lnTo>
                  <a:cubicBezTo>
                    <a:pt x="21" y="280"/>
                    <a:pt x="33" y="292"/>
                    <a:pt x="53" y="312"/>
                  </a:cubicBezTo>
                  <a:cubicBezTo>
                    <a:pt x="62" y="340"/>
                    <a:pt x="69" y="350"/>
                    <a:pt x="76" y="350"/>
                  </a:cubicBezTo>
                  <a:cubicBezTo>
                    <a:pt x="91" y="350"/>
                    <a:pt x="103" y="293"/>
                    <a:pt x="135" y="293"/>
                  </a:cubicBezTo>
                  <a:lnTo>
                    <a:pt x="135" y="293"/>
                  </a:lnTo>
                  <a:cubicBezTo>
                    <a:pt x="114" y="270"/>
                    <a:pt x="104" y="234"/>
                    <a:pt x="131" y="234"/>
                  </a:cubicBezTo>
                  <a:lnTo>
                    <a:pt x="92" y="234"/>
                  </a:lnTo>
                  <a:cubicBezTo>
                    <a:pt x="92" y="195"/>
                    <a:pt x="92" y="195"/>
                    <a:pt x="92" y="195"/>
                  </a:cubicBezTo>
                  <a:lnTo>
                    <a:pt x="170" y="195"/>
                  </a:lnTo>
                  <a:cubicBezTo>
                    <a:pt x="131" y="156"/>
                    <a:pt x="170" y="117"/>
                    <a:pt x="170" y="117"/>
                  </a:cubicBezTo>
                  <a:cubicBezTo>
                    <a:pt x="170" y="67"/>
                    <a:pt x="153" y="32"/>
                    <a:pt x="131" y="1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1007225" y="4410625"/>
              <a:ext cx="25" cy="1975"/>
            </a:xfrm>
            <a:custGeom>
              <a:rect b="b" l="l" r="r" t="t"/>
              <a:pathLst>
                <a:path extrusionOk="0" h="79" w="1">
                  <a:moveTo>
                    <a:pt x="0" y="1"/>
                  </a:moveTo>
                  <a:lnTo>
                    <a:pt x="0" y="1"/>
                  </a:lnTo>
                  <a:lnTo>
                    <a:pt x="0" y="78"/>
                  </a:lnTo>
                  <a:lnTo>
                    <a:pt x="0" y="7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1051975" y="4392150"/>
              <a:ext cx="2950" cy="3900"/>
            </a:xfrm>
            <a:custGeom>
              <a:rect b="b" l="l" r="r" t="t"/>
              <a:pathLst>
                <a:path extrusionOk="0" h="156" w="118">
                  <a:moveTo>
                    <a:pt x="78" y="0"/>
                  </a:moveTo>
                  <a:cubicBezTo>
                    <a:pt x="0" y="78"/>
                    <a:pt x="78" y="117"/>
                    <a:pt x="78" y="156"/>
                  </a:cubicBezTo>
                  <a:cubicBezTo>
                    <a:pt x="117" y="117"/>
                    <a:pt x="78" y="78"/>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a:off x="957600" y="4424250"/>
              <a:ext cx="1000" cy="450"/>
            </a:xfrm>
            <a:custGeom>
              <a:rect b="b" l="l" r="r" t="t"/>
              <a:pathLst>
                <a:path extrusionOk="0" h="18" w="40">
                  <a:moveTo>
                    <a:pt x="1" y="0"/>
                  </a:moveTo>
                  <a:cubicBezTo>
                    <a:pt x="27" y="0"/>
                    <a:pt x="35" y="18"/>
                    <a:pt x="38" y="18"/>
                  </a:cubicBezTo>
                  <a:cubicBezTo>
                    <a:pt x="40" y="18"/>
                    <a:pt x="40" y="13"/>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1001375" y="4414525"/>
              <a:ext cx="1000" cy="25"/>
            </a:xfrm>
            <a:custGeom>
              <a:rect b="b" l="l" r="r" t="t"/>
              <a:pathLst>
                <a:path extrusionOk="0" h="1" w="40">
                  <a:moveTo>
                    <a:pt x="40" y="0"/>
                  </a:moveTo>
                  <a:cubicBezTo>
                    <a:pt x="40" y="0"/>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979000" y="4419375"/>
              <a:ext cx="2950" cy="4900"/>
            </a:xfrm>
            <a:custGeom>
              <a:rect b="b" l="l" r="r" t="t"/>
              <a:pathLst>
                <a:path extrusionOk="0" h="196" w="118">
                  <a:moveTo>
                    <a:pt x="79" y="1"/>
                  </a:moveTo>
                  <a:cubicBezTo>
                    <a:pt x="40" y="40"/>
                    <a:pt x="1" y="40"/>
                    <a:pt x="1" y="79"/>
                  </a:cubicBezTo>
                  <a:cubicBezTo>
                    <a:pt x="1" y="118"/>
                    <a:pt x="1" y="157"/>
                    <a:pt x="1" y="195"/>
                  </a:cubicBezTo>
                  <a:cubicBezTo>
                    <a:pt x="10" y="187"/>
                    <a:pt x="18" y="184"/>
                    <a:pt x="27" y="184"/>
                  </a:cubicBezTo>
                  <a:cubicBezTo>
                    <a:pt x="42" y="184"/>
                    <a:pt x="55" y="193"/>
                    <a:pt x="65" y="193"/>
                  </a:cubicBezTo>
                  <a:cubicBezTo>
                    <a:pt x="73" y="193"/>
                    <a:pt x="79" y="185"/>
                    <a:pt x="79" y="157"/>
                  </a:cubicBezTo>
                  <a:cubicBezTo>
                    <a:pt x="118" y="157"/>
                    <a:pt x="118" y="118"/>
                    <a:pt x="118" y="79"/>
                  </a:cubicBezTo>
                  <a:lnTo>
                    <a:pt x="118" y="1"/>
                  </a:lnTo>
                  <a:cubicBezTo>
                    <a:pt x="118" y="1"/>
                    <a:pt x="100" y="35"/>
                    <a:pt x="89" y="35"/>
                  </a:cubicBezTo>
                  <a:cubicBezTo>
                    <a:pt x="83" y="35"/>
                    <a:pt x="79" y="27"/>
                    <a:pt x="7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a:off x="1007225" y="4411175"/>
              <a:ext cx="1000" cy="450"/>
            </a:xfrm>
            <a:custGeom>
              <a:rect b="b" l="l" r="r" t="t"/>
              <a:pathLst>
                <a:path extrusionOk="0" h="18" w="40">
                  <a:moveTo>
                    <a:pt x="29" y="0"/>
                  </a:moveTo>
                  <a:cubicBezTo>
                    <a:pt x="18" y="0"/>
                    <a:pt x="0" y="18"/>
                    <a:pt x="0" y="18"/>
                  </a:cubicBezTo>
                  <a:lnTo>
                    <a:pt x="39" y="18"/>
                  </a:lnTo>
                  <a:cubicBezTo>
                    <a:pt x="39" y="5"/>
                    <a:pt x="35" y="0"/>
                    <a:pt x="2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a:off x="981925" y="4418400"/>
              <a:ext cx="1000" cy="1975"/>
            </a:xfrm>
            <a:custGeom>
              <a:rect b="b" l="l" r="r" t="t"/>
              <a:pathLst>
                <a:path extrusionOk="0" h="79" w="40">
                  <a:moveTo>
                    <a:pt x="39" y="1"/>
                  </a:moveTo>
                  <a:cubicBezTo>
                    <a:pt x="39" y="40"/>
                    <a:pt x="1" y="79"/>
                    <a:pt x="39" y="79"/>
                  </a:cubicBez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a:off x="1015975" y="4409650"/>
              <a:ext cx="1000" cy="1000"/>
            </a:xfrm>
            <a:custGeom>
              <a:rect b="b" l="l" r="r" t="t"/>
              <a:pathLst>
                <a:path extrusionOk="0" h="40" w="40">
                  <a:moveTo>
                    <a:pt x="39" y="1"/>
                  </a:moveTo>
                  <a:cubicBezTo>
                    <a:pt x="1" y="40"/>
                    <a:pt x="39" y="40"/>
                    <a:pt x="39" y="40"/>
                  </a:cubicBez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a:off x="1023750" y="4406725"/>
              <a:ext cx="1450" cy="1450"/>
            </a:xfrm>
            <a:custGeom>
              <a:rect b="b" l="l" r="r" t="t"/>
              <a:pathLst>
                <a:path extrusionOk="0" h="58" w="58">
                  <a:moveTo>
                    <a:pt x="40" y="1"/>
                  </a:moveTo>
                  <a:cubicBezTo>
                    <a:pt x="40" y="1"/>
                    <a:pt x="1" y="40"/>
                    <a:pt x="1" y="40"/>
                  </a:cubicBezTo>
                  <a:cubicBezTo>
                    <a:pt x="27" y="40"/>
                    <a:pt x="53" y="57"/>
                    <a:pt x="56" y="57"/>
                  </a:cubicBezTo>
                  <a:cubicBezTo>
                    <a:pt x="57" y="57"/>
                    <a:pt x="53" y="53"/>
                    <a:pt x="40" y="40"/>
                  </a:cubicBezTo>
                  <a:cubicBezTo>
                    <a:pt x="40" y="1"/>
                    <a:pt x="40" y="1"/>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2"/>
            <p:cNvSpPr/>
            <p:nvPr/>
          </p:nvSpPr>
          <p:spPr>
            <a:xfrm>
              <a:off x="1040300" y="4398950"/>
              <a:ext cx="1975" cy="1975"/>
            </a:xfrm>
            <a:custGeom>
              <a:rect b="b" l="l" r="r" t="t"/>
              <a:pathLst>
                <a:path extrusionOk="0" h="79" w="79">
                  <a:moveTo>
                    <a:pt x="39" y="1"/>
                  </a:moveTo>
                  <a:cubicBezTo>
                    <a:pt x="39" y="40"/>
                    <a:pt x="0" y="40"/>
                    <a:pt x="39" y="79"/>
                  </a:cubicBezTo>
                  <a:cubicBezTo>
                    <a:pt x="78" y="79"/>
                    <a:pt x="78" y="40"/>
                    <a:pt x="78" y="40"/>
                  </a:cubicBezTo>
                  <a:cubicBezTo>
                    <a:pt x="78" y="1"/>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a:off x="943025" y="4428150"/>
              <a:ext cx="3450" cy="6825"/>
            </a:xfrm>
            <a:custGeom>
              <a:rect b="b" l="l" r="r" t="t"/>
              <a:pathLst>
                <a:path extrusionOk="0" h="273" w="138">
                  <a:moveTo>
                    <a:pt x="117" y="0"/>
                  </a:moveTo>
                  <a:lnTo>
                    <a:pt x="78" y="39"/>
                  </a:lnTo>
                  <a:cubicBezTo>
                    <a:pt x="78" y="39"/>
                    <a:pt x="39" y="78"/>
                    <a:pt x="39" y="78"/>
                  </a:cubicBezTo>
                  <a:lnTo>
                    <a:pt x="78" y="78"/>
                  </a:lnTo>
                  <a:cubicBezTo>
                    <a:pt x="78" y="79"/>
                    <a:pt x="78" y="81"/>
                    <a:pt x="78" y="82"/>
                  </a:cubicBezTo>
                  <a:lnTo>
                    <a:pt x="78" y="82"/>
                  </a:lnTo>
                  <a:cubicBezTo>
                    <a:pt x="103" y="61"/>
                    <a:pt x="138" y="42"/>
                    <a:pt x="117" y="0"/>
                  </a:cubicBezTo>
                  <a:close/>
                  <a:moveTo>
                    <a:pt x="78" y="82"/>
                  </a:moveTo>
                  <a:cubicBezTo>
                    <a:pt x="62" y="95"/>
                    <a:pt x="50" y="109"/>
                    <a:pt x="59" y="130"/>
                  </a:cubicBezTo>
                  <a:lnTo>
                    <a:pt x="59" y="130"/>
                  </a:lnTo>
                  <a:cubicBezTo>
                    <a:pt x="68" y="117"/>
                    <a:pt x="77" y="100"/>
                    <a:pt x="78" y="82"/>
                  </a:cubicBezTo>
                  <a:close/>
                  <a:moveTo>
                    <a:pt x="59" y="130"/>
                  </a:moveTo>
                  <a:cubicBezTo>
                    <a:pt x="49" y="146"/>
                    <a:pt x="39" y="156"/>
                    <a:pt x="39" y="156"/>
                  </a:cubicBezTo>
                  <a:cubicBezTo>
                    <a:pt x="78" y="195"/>
                    <a:pt x="0" y="195"/>
                    <a:pt x="39" y="272"/>
                  </a:cubicBezTo>
                  <a:cubicBezTo>
                    <a:pt x="78" y="195"/>
                    <a:pt x="78" y="234"/>
                    <a:pt x="78" y="156"/>
                  </a:cubicBezTo>
                  <a:cubicBezTo>
                    <a:pt x="68" y="146"/>
                    <a:pt x="62" y="138"/>
                    <a:pt x="59" y="13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p:nvPr/>
          </p:nvSpPr>
          <p:spPr>
            <a:xfrm>
              <a:off x="992625" y="4416475"/>
              <a:ext cx="3925" cy="3900"/>
            </a:xfrm>
            <a:custGeom>
              <a:rect b="b" l="l" r="r" t="t"/>
              <a:pathLst>
                <a:path extrusionOk="0" h="156" w="157">
                  <a:moveTo>
                    <a:pt x="117" y="0"/>
                  </a:moveTo>
                  <a:cubicBezTo>
                    <a:pt x="40" y="0"/>
                    <a:pt x="1" y="117"/>
                    <a:pt x="78" y="156"/>
                  </a:cubicBezTo>
                  <a:cubicBezTo>
                    <a:pt x="78" y="117"/>
                    <a:pt x="117" y="117"/>
                    <a:pt x="117" y="117"/>
                  </a:cubicBezTo>
                  <a:lnTo>
                    <a:pt x="156" y="117"/>
                  </a:lnTo>
                  <a:lnTo>
                    <a:pt x="156" y="78"/>
                  </a:lnTo>
                  <a:cubicBezTo>
                    <a:pt x="117" y="78"/>
                    <a:pt x="117" y="0"/>
                    <a:pt x="11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
            <p:cNvSpPr/>
            <p:nvPr/>
          </p:nvSpPr>
          <p:spPr>
            <a:xfrm>
              <a:off x="997500" y="4416475"/>
              <a:ext cx="1000" cy="1950"/>
            </a:xfrm>
            <a:custGeom>
              <a:rect b="b" l="l" r="r" t="t"/>
              <a:pathLst>
                <a:path extrusionOk="0" h="78" w="40">
                  <a:moveTo>
                    <a:pt x="0" y="0"/>
                  </a:moveTo>
                  <a:cubicBezTo>
                    <a:pt x="0" y="39"/>
                    <a:pt x="0" y="0"/>
                    <a:pt x="0" y="78"/>
                  </a:cubicBezTo>
                  <a:cubicBezTo>
                    <a:pt x="0" y="39"/>
                    <a:pt x="39"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2"/>
            <p:cNvSpPr/>
            <p:nvPr/>
          </p:nvSpPr>
          <p:spPr>
            <a:xfrm>
              <a:off x="1048075" y="4396025"/>
              <a:ext cx="1000" cy="2950"/>
            </a:xfrm>
            <a:custGeom>
              <a:rect b="b" l="l" r="r" t="t"/>
              <a:pathLst>
                <a:path extrusionOk="0" h="118" w="40">
                  <a:moveTo>
                    <a:pt x="40" y="1"/>
                  </a:moveTo>
                  <a:lnTo>
                    <a:pt x="40" y="1"/>
                  </a:lnTo>
                  <a:cubicBezTo>
                    <a:pt x="1" y="40"/>
                    <a:pt x="1" y="79"/>
                    <a:pt x="1" y="117"/>
                  </a:cubicBezTo>
                  <a:lnTo>
                    <a:pt x="1" y="117"/>
                  </a:lnTo>
                  <a:cubicBezTo>
                    <a:pt x="1" y="79"/>
                    <a:pt x="1" y="79"/>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2"/>
            <p:cNvSpPr/>
            <p:nvPr/>
          </p:nvSpPr>
          <p:spPr>
            <a:xfrm>
              <a:off x="1025700" y="4406725"/>
              <a:ext cx="1000" cy="2950"/>
            </a:xfrm>
            <a:custGeom>
              <a:rect b="b" l="l" r="r" t="t"/>
              <a:pathLst>
                <a:path extrusionOk="0" h="118" w="40">
                  <a:moveTo>
                    <a:pt x="40" y="1"/>
                  </a:moveTo>
                  <a:lnTo>
                    <a:pt x="1" y="118"/>
                  </a:lnTo>
                  <a:lnTo>
                    <a:pt x="40" y="118"/>
                  </a:lnTo>
                  <a:cubicBezTo>
                    <a:pt x="1" y="79"/>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p:nvPr/>
          </p:nvSpPr>
          <p:spPr>
            <a:xfrm>
              <a:off x="1034450" y="4403825"/>
              <a:ext cx="1000" cy="1000"/>
            </a:xfrm>
            <a:custGeom>
              <a:rect b="b" l="l" r="r" t="t"/>
              <a:pathLst>
                <a:path extrusionOk="0" h="40" w="40">
                  <a:moveTo>
                    <a:pt x="1" y="0"/>
                  </a:moveTo>
                  <a:lnTo>
                    <a:pt x="1" y="39"/>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a:off x="998475" y="4417450"/>
              <a:ext cx="1000" cy="25"/>
            </a:xfrm>
            <a:custGeom>
              <a:rect b="b" l="l" r="r" t="t"/>
              <a:pathLst>
                <a:path extrusionOk="0" h="1" w="40">
                  <a:moveTo>
                    <a:pt x="0" y="0"/>
                  </a:moveTo>
                  <a:lnTo>
                    <a:pt x="0"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1007225" y="4413275"/>
              <a:ext cx="2950" cy="3225"/>
            </a:xfrm>
            <a:custGeom>
              <a:rect b="b" l="l" r="r" t="t"/>
              <a:pathLst>
                <a:path extrusionOk="0" h="129" w="118">
                  <a:moveTo>
                    <a:pt x="32" y="1"/>
                  </a:moveTo>
                  <a:cubicBezTo>
                    <a:pt x="30" y="1"/>
                    <a:pt x="32" y="4"/>
                    <a:pt x="39" y="11"/>
                  </a:cubicBezTo>
                  <a:cubicBezTo>
                    <a:pt x="78" y="50"/>
                    <a:pt x="0" y="128"/>
                    <a:pt x="39" y="128"/>
                  </a:cubicBezTo>
                  <a:cubicBezTo>
                    <a:pt x="78" y="89"/>
                    <a:pt x="78" y="89"/>
                    <a:pt x="117" y="89"/>
                  </a:cubicBezTo>
                  <a:cubicBezTo>
                    <a:pt x="117" y="58"/>
                    <a:pt x="41" y="1"/>
                    <a:pt x="3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978025" y="4423275"/>
              <a:ext cx="1000" cy="1975"/>
            </a:xfrm>
            <a:custGeom>
              <a:rect b="b" l="l" r="r" t="t"/>
              <a:pathLst>
                <a:path extrusionOk="0" h="79" w="40">
                  <a:moveTo>
                    <a:pt x="40" y="1"/>
                  </a:moveTo>
                  <a:cubicBezTo>
                    <a:pt x="40" y="39"/>
                    <a:pt x="1" y="78"/>
                    <a:pt x="40" y="78"/>
                  </a:cubicBezTo>
                  <a:cubicBezTo>
                    <a:pt x="40" y="39"/>
                    <a:pt x="40" y="39"/>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2"/>
            <p:cNvSpPr/>
            <p:nvPr/>
          </p:nvSpPr>
          <p:spPr>
            <a:xfrm>
              <a:off x="1047100" y="4399925"/>
              <a:ext cx="1000" cy="1975"/>
            </a:xfrm>
            <a:custGeom>
              <a:rect b="b" l="l" r="r" t="t"/>
              <a:pathLst>
                <a:path extrusionOk="0" h="79" w="40">
                  <a:moveTo>
                    <a:pt x="1" y="1"/>
                  </a:moveTo>
                  <a:lnTo>
                    <a:pt x="40" y="78"/>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982900" y="4423275"/>
              <a:ext cx="25" cy="1000"/>
            </a:xfrm>
            <a:custGeom>
              <a:rect b="b" l="l" r="r" t="t"/>
              <a:pathLst>
                <a:path extrusionOk="0" h="40" w="1">
                  <a:moveTo>
                    <a:pt x="0" y="1"/>
                  </a:moveTo>
                  <a:lnTo>
                    <a:pt x="0" y="39"/>
                  </a:lnTo>
                  <a:cubicBezTo>
                    <a:pt x="0" y="39"/>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952750" y="4429125"/>
              <a:ext cx="1000" cy="2150"/>
            </a:xfrm>
            <a:custGeom>
              <a:rect b="b" l="l" r="r" t="t"/>
              <a:pathLst>
                <a:path extrusionOk="0" h="86" w="40">
                  <a:moveTo>
                    <a:pt x="39" y="0"/>
                  </a:moveTo>
                  <a:cubicBezTo>
                    <a:pt x="19" y="0"/>
                    <a:pt x="20" y="20"/>
                    <a:pt x="25" y="40"/>
                  </a:cubicBezTo>
                  <a:lnTo>
                    <a:pt x="25" y="40"/>
                  </a:lnTo>
                  <a:cubicBezTo>
                    <a:pt x="33" y="20"/>
                    <a:pt x="39" y="0"/>
                    <a:pt x="39" y="0"/>
                  </a:cubicBezTo>
                  <a:close/>
                  <a:moveTo>
                    <a:pt x="25" y="40"/>
                  </a:moveTo>
                  <a:cubicBezTo>
                    <a:pt x="21" y="49"/>
                    <a:pt x="18" y="58"/>
                    <a:pt x="15" y="66"/>
                  </a:cubicBezTo>
                  <a:lnTo>
                    <a:pt x="15" y="66"/>
                  </a:lnTo>
                  <a:cubicBezTo>
                    <a:pt x="20" y="62"/>
                    <a:pt x="24" y="61"/>
                    <a:pt x="28" y="61"/>
                  </a:cubicBezTo>
                  <a:cubicBezTo>
                    <a:pt x="29" y="61"/>
                    <a:pt x="31" y="61"/>
                    <a:pt x="32" y="62"/>
                  </a:cubicBezTo>
                  <a:lnTo>
                    <a:pt x="32" y="62"/>
                  </a:lnTo>
                  <a:cubicBezTo>
                    <a:pt x="29" y="55"/>
                    <a:pt x="27" y="48"/>
                    <a:pt x="25" y="40"/>
                  </a:cubicBezTo>
                  <a:close/>
                  <a:moveTo>
                    <a:pt x="32" y="62"/>
                  </a:moveTo>
                  <a:cubicBezTo>
                    <a:pt x="36" y="71"/>
                    <a:pt x="39" y="78"/>
                    <a:pt x="39" y="78"/>
                  </a:cubicBezTo>
                  <a:cubicBezTo>
                    <a:pt x="39" y="78"/>
                    <a:pt x="39" y="65"/>
                    <a:pt x="32" y="62"/>
                  </a:cubicBezTo>
                  <a:close/>
                  <a:moveTo>
                    <a:pt x="15" y="66"/>
                  </a:moveTo>
                  <a:cubicBezTo>
                    <a:pt x="11" y="68"/>
                    <a:pt x="6" y="72"/>
                    <a:pt x="0" y="78"/>
                  </a:cubicBezTo>
                  <a:cubicBezTo>
                    <a:pt x="0" y="83"/>
                    <a:pt x="1" y="86"/>
                    <a:pt x="2" y="86"/>
                  </a:cubicBezTo>
                  <a:cubicBezTo>
                    <a:pt x="5" y="86"/>
                    <a:pt x="10" y="77"/>
                    <a:pt x="15" y="6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1032525" y="4406000"/>
              <a:ext cx="2925" cy="5900"/>
            </a:xfrm>
            <a:custGeom>
              <a:rect b="b" l="l" r="r" t="t"/>
              <a:pathLst>
                <a:path extrusionOk="0" h="236" w="117">
                  <a:moveTo>
                    <a:pt x="83" y="1"/>
                  </a:moveTo>
                  <a:cubicBezTo>
                    <a:pt x="68" y="1"/>
                    <a:pt x="58" y="11"/>
                    <a:pt x="78" y="30"/>
                  </a:cubicBezTo>
                  <a:lnTo>
                    <a:pt x="78" y="108"/>
                  </a:lnTo>
                  <a:cubicBezTo>
                    <a:pt x="39" y="108"/>
                    <a:pt x="39" y="186"/>
                    <a:pt x="0" y="186"/>
                  </a:cubicBezTo>
                  <a:lnTo>
                    <a:pt x="78" y="186"/>
                  </a:lnTo>
                  <a:cubicBezTo>
                    <a:pt x="78" y="186"/>
                    <a:pt x="53" y="235"/>
                    <a:pt x="63" y="235"/>
                  </a:cubicBezTo>
                  <a:cubicBezTo>
                    <a:pt x="65" y="235"/>
                    <a:pt x="70" y="232"/>
                    <a:pt x="78" y="225"/>
                  </a:cubicBezTo>
                  <a:cubicBezTo>
                    <a:pt x="78" y="186"/>
                    <a:pt x="117" y="69"/>
                    <a:pt x="117" y="30"/>
                  </a:cubicBezTo>
                  <a:cubicBezTo>
                    <a:pt x="117" y="11"/>
                    <a:pt x="97" y="1"/>
                    <a:pt x="83"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1048300" y="4399925"/>
              <a:ext cx="1750" cy="3100"/>
            </a:xfrm>
            <a:custGeom>
              <a:rect b="b" l="l" r="r" t="t"/>
              <a:pathLst>
                <a:path extrusionOk="0" h="124" w="70">
                  <a:moveTo>
                    <a:pt x="70" y="1"/>
                  </a:moveTo>
                  <a:cubicBezTo>
                    <a:pt x="35" y="1"/>
                    <a:pt x="0" y="124"/>
                    <a:pt x="20" y="124"/>
                  </a:cubicBezTo>
                  <a:cubicBezTo>
                    <a:pt x="23" y="124"/>
                    <a:pt x="26" y="122"/>
                    <a:pt x="31" y="117"/>
                  </a:cubicBezTo>
                  <a:cubicBezTo>
                    <a:pt x="70" y="78"/>
                    <a:pt x="70" y="40"/>
                    <a:pt x="7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996525" y="4420900"/>
              <a:ext cx="1000" cy="1425"/>
            </a:xfrm>
            <a:custGeom>
              <a:rect b="b" l="l" r="r" t="t"/>
              <a:pathLst>
                <a:path extrusionOk="0" h="57" w="40">
                  <a:moveTo>
                    <a:pt x="2" y="0"/>
                  </a:moveTo>
                  <a:cubicBezTo>
                    <a:pt x="0" y="0"/>
                    <a:pt x="0" y="5"/>
                    <a:pt x="0" y="18"/>
                  </a:cubicBezTo>
                  <a:lnTo>
                    <a:pt x="0" y="57"/>
                  </a:lnTo>
                  <a:cubicBezTo>
                    <a:pt x="0" y="37"/>
                    <a:pt x="10" y="37"/>
                    <a:pt x="20" y="37"/>
                  </a:cubicBezTo>
                  <a:cubicBezTo>
                    <a:pt x="29" y="37"/>
                    <a:pt x="39" y="37"/>
                    <a:pt x="39" y="18"/>
                  </a:cubicBezTo>
                  <a:cubicBezTo>
                    <a:pt x="13" y="18"/>
                    <a:pt x="5" y="0"/>
                    <a:pt x="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957750" y="4428950"/>
              <a:ext cx="1825" cy="1600"/>
            </a:xfrm>
            <a:custGeom>
              <a:rect b="b" l="l" r="r" t="t"/>
              <a:pathLst>
                <a:path extrusionOk="0" h="64" w="73">
                  <a:moveTo>
                    <a:pt x="16" y="1"/>
                  </a:moveTo>
                  <a:cubicBezTo>
                    <a:pt x="3" y="1"/>
                    <a:pt x="1" y="13"/>
                    <a:pt x="34" y="46"/>
                  </a:cubicBezTo>
                  <a:cubicBezTo>
                    <a:pt x="47" y="59"/>
                    <a:pt x="51" y="63"/>
                    <a:pt x="52" y="63"/>
                  </a:cubicBezTo>
                  <a:cubicBezTo>
                    <a:pt x="55" y="63"/>
                    <a:pt x="47" y="46"/>
                    <a:pt x="73" y="46"/>
                  </a:cubicBezTo>
                  <a:cubicBezTo>
                    <a:pt x="73" y="23"/>
                    <a:pt x="34" y="1"/>
                    <a:pt x="1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1010150" y="4415500"/>
              <a:ext cx="975" cy="1000"/>
            </a:xfrm>
            <a:custGeom>
              <a:rect b="b" l="l" r="r" t="t"/>
              <a:pathLst>
                <a:path extrusionOk="0" h="40" w="39">
                  <a:moveTo>
                    <a:pt x="0" y="0"/>
                  </a:moveTo>
                  <a:lnTo>
                    <a:pt x="0" y="39"/>
                  </a:lnTo>
                  <a:lnTo>
                    <a:pt x="39"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1020300" y="4410925"/>
              <a:ext cx="2500" cy="3625"/>
            </a:xfrm>
            <a:custGeom>
              <a:rect b="b" l="l" r="r" t="t"/>
              <a:pathLst>
                <a:path extrusionOk="0" h="145" w="100">
                  <a:moveTo>
                    <a:pt x="62" y="1"/>
                  </a:moveTo>
                  <a:cubicBezTo>
                    <a:pt x="61" y="1"/>
                    <a:pt x="61" y="8"/>
                    <a:pt x="61" y="28"/>
                  </a:cubicBezTo>
                  <a:cubicBezTo>
                    <a:pt x="61" y="52"/>
                    <a:pt x="54" y="72"/>
                    <a:pt x="44" y="89"/>
                  </a:cubicBezTo>
                  <a:lnTo>
                    <a:pt x="44" y="89"/>
                  </a:lnTo>
                  <a:cubicBezTo>
                    <a:pt x="54" y="76"/>
                    <a:pt x="65" y="63"/>
                    <a:pt x="78" y="50"/>
                  </a:cubicBezTo>
                  <a:lnTo>
                    <a:pt x="78" y="50"/>
                  </a:lnTo>
                  <a:cubicBezTo>
                    <a:pt x="83" y="59"/>
                    <a:pt x="90" y="66"/>
                    <a:pt x="100" y="66"/>
                  </a:cubicBezTo>
                  <a:lnTo>
                    <a:pt x="100" y="28"/>
                  </a:lnTo>
                  <a:cubicBezTo>
                    <a:pt x="92" y="35"/>
                    <a:pt x="85" y="43"/>
                    <a:pt x="78" y="50"/>
                  </a:cubicBezTo>
                  <a:lnTo>
                    <a:pt x="78" y="50"/>
                  </a:lnTo>
                  <a:cubicBezTo>
                    <a:pt x="67" y="31"/>
                    <a:pt x="63" y="1"/>
                    <a:pt x="62" y="1"/>
                  </a:cubicBezTo>
                  <a:close/>
                  <a:moveTo>
                    <a:pt x="44" y="89"/>
                  </a:moveTo>
                  <a:cubicBezTo>
                    <a:pt x="40" y="95"/>
                    <a:pt x="36" y="101"/>
                    <a:pt x="32" y="108"/>
                  </a:cubicBezTo>
                  <a:lnTo>
                    <a:pt x="32" y="108"/>
                  </a:lnTo>
                  <a:cubicBezTo>
                    <a:pt x="36" y="102"/>
                    <a:pt x="41" y="96"/>
                    <a:pt x="44" y="89"/>
                  </a:cubicBezTo>
                  <a:close/>
                  <a:moveTo>
                    <a:pt x="32" y="108"/>
                  </a:moveTo>
                  <a:cubicBezTo>
                    <a:pt x="15" y="132"/>
                    <a:pt x="0" y="144"/>
                    <a:pt x="22" y="144"/>
                  </a:cubicBezTo>
                  <a:cubicBezTo>
                    <a:pt x="22" y="132"/>
                    <a:pt x="26" y="120"/>
                    <a:pt x="32" y="10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1005275" y="4417450"/>
              <a:ext cx="9750" cy="28225"/>
            </a:xfrm>
            <a:custGeom>
              <a:rect b="b" l="l" r="r" t="t"/>
              <a:pathLst>
                <a:path extrusionOk="0" h="1129" w="390">
                  <a:moveTo>
                    <a:pt x="195" y="0"/>
                  </a:moveTo>
                  <a:lnTo>
                    <a:pt x="195" y="0"/>
                  </a:lnTo>
                  <a:cubicBezTo>
                    <a:pt x="177" y="19"/>
                    <a:pt x="171" y="33"/>
                    <a:pt x="173" y="44"/>
                  </a:cubicBezTo>
                  <a:lnTo>
                    <a:pt x="173" y="44"/>
                  </a:lnTo>
                  <a:lnTo>
                    <a:pt x="195" y="0"/>
                  </a:lnTo>
                  <a:close/>
                  <a:moveTo>
                    <a:pt x="117" y="0"/>
                  </a:moveTo>
                  <a:cubicBezTo>
                    <a:pt x="117" y="39"/>
                    <a:pt x="78" y="39"/>
                    <a:pt x="78" y="39"/>
                  </a:cubicBezTo>
                  <a:lnTo>
                    <a:pt x="78" y="117"/>
                  </a:lnTo>
                  <a:cubicBezTo>
                    <a:pt x="83" y="117"/>
                    <a:pt x="87" y="117"/>
                    <a:pt x="91" y="117"/>
                  </a:cubicBezTo>
                  <a:lnTo>
                    <a:pt x="91" y="117"/>
                  </a:lnTo>
                  <a:cubicBezTo>
                    <a:pt x="98" y="88"/>
                    <a:pt x="144" y="53"/>
                    <a:pt x="117" y="0"/>
                  </a:cubicBezTo>
                  <a:close/>
                  <a:moveTo>
                    <a:pt x="91" y="117"/>
                  </a:moveTo>
                  <a:cubicBezTo>
                    <a:pt x="89" y="125"/>
                    <a:pt x="90" y="132"/>
                    <a:pt x="95" y="139"/>
                  </a:cubicBezTo>
                  <a:lnTo>
                    <a:pt x="95" y="139"/>
                  </a:lnTo>
                  <a:cubicBezTo>
                    <a:pt x="113" y="120"/>
                    <a:pt x="112" y="117"/>
                    <a:pt x="91" y="117"/>
                  </a:cubicBezTo>
                  <a:close/>
                  <a:moveTo>
                    <a:pt x="173" y="44"/>
                  </a:moveTo>
                  <a:lnTo>
                    <a:pt x="156" y="78"/>
                  </a:lnTo>
                  <a:cubicBezTo>
                    <a:pt x="156" y="135"/>
                    <a:pt x="156" y="171"/>
                    <a:pt x="141" y="171"/>
                  </a:cubicBezTo>
                  <a:cubicBezTo>
                    <a:pt x="135" y="171"/>
                    <a:pt x="128" y="166"/>
                    <a:pt x="117" y="156"/>
                  </a:cubicBezTo>
                  <a:cubicBezTo>
                    <a:pt x="106" y="150"/>
                    <a:pt x="99" y="145"/>
                    <a:pt x="95" y="139"/>
                  </a:cubicBezTo>
                  <a:lnTo>
                    <a:pt x="95" y="139"/>
                  </a:lnTo>
                  <a:cubicBezTo>
                    <a:pt x="90" y="144"/>
                    <a:pt x="85" y="149"/>
                    <a:pt x="78" y="156"/>
                  </a:cubicBezTo>
                  <a:cubicBezTo>
                    <a:pt x="52" y="156"/>
                    <a:pt x="44" y="138"/>
                    <a:pt x="41" y="138"/>
                  </a:cubicBezTo>
                  <a:cubicBezTo>
                    <a:pt x="39" y="138"/>
                    <a:pt x="39" y="143"/>
                    <a:pt x="39" y="156"/>
                  </a:cubicBezTo>
                  <a:cubicBezTo>
                    <a:pt x="39" y="156"/>
                    <a:pt x="78" y="272"/>
                    <a:pt x="39" y="272"/>
                  </a:cubicBezTo>
                  <a:cubicBezTo>
                    <a:pt x="39" y="311"/>
                    <a:pt x="1" y="350"/>
                    <a:pt x="1" y="350"/>
                  </a:cubicBezTo>
                  <a:cubicBezTo>
                    <a:pt x="1" y="370"/>
                    <a:pt x="1" y="379"/>
                    <a:pt x="1" y="389"/>
                  </a:cubicBezTo>
                  <a:cubicBezTo>
                    <a:pt x="1" y="467"/>
                    <a:pt x="78" y="428"/>
                    <a:pt x="78" y="506"/>
                  </a:cubicBezTo>
                  <a:lnTo>
                    <a:pt x="78" y="467"/>
                  </a:lnTo>
                  <a:lnTo>
                    <a:pt x="78" y="467"/>
                  </a:lnTo>
                  <a:cubicBezTo>
                    <a:pt x="117" y="545"/>
                    <a:pt x="39" y="584"/>
                    <a:pt x="78" y="623"/>
                  </a:cubicBezTo>
                  <a:cubicBezTo>
                    <a:pt x="78" y="606"/>
                    <a:pt x="80" y="599"/>
                    <a:pt x="83" y="596"/>
                  </a:cubicBezTo>
                  <a:lnTo>
                    <a:pt x="83" y="596"/>
                  </a:lnTo>
                  <a:cubicBezTo>
                    <a:pt x="85" y="599"/>
                    <a:pt x="89" y="600"/>
                    <a:pt x="93" y="601"/>
                  </a:cubicBezTo>
                  <a:lnTo>
                    <a:pt x="93" y="601"/>
                  </a:lnTo>
                  <a:cubicBezTo>
                    <a:pt x="90" y="598"/>
                    <a:pt x="87" y="595"/>
                    <a:pt x="85" y="595"/>
                  </a:cubicBezTo>
                  <a:cubicBezTo>
                    <a:pt x="84" y="595"/>
                    <a:pt x="83" y="596"/>
                    <a:pt x="83" y="596"/>
                  </a:cubicBezTo>
                  <a:lnTo>
                    <a:pt x="83" y="596"/>
                  </a:lnTo>
                  <a:cubicBezTo>
                    <a:pt x="80" y="593"/>
                    <a:pt x="78" y="589"/>
                    <a:pt x="78" y="584"/>
                  </a:cubicBezTo>
                  <a:cubicBezTo>
                    <a:pt x="117" y="506"/>
                    <a:pt x="156" y="467"/>
                    <a:pt x="195" y="389"/>
                  </a:cubicBezTo>
                  <a:lnTo>
                    <a:pt x="156" y="389"/>
                  </a:lnTo>
                  <a:cubicBezTo>
                    <a:pt x="195" y="389"/>
                    <a:pt x="195" y="311"/>
                    <a:pt x="195" y="311"/>
                  </a:cubicBezTo>
                  <a:lnTo>
                    <a:pt x="195" y="272"/>
                  </a:lnTo>
                  <a:cubicBezTo>
                    <a:pt x="215" y="292"/>
                    <a:pt x="244" y="292"/>
                    <a:pt x="268" y="292"/>
                  </a:cubicBezTo>
                  <a:cubicBezTo>
                    <a:pt x="292" y="292"/>
                    <a:pt x="312" y="292"/>
                    <a:pt x="312" y="311"/>
                  </a:cubicBezTo>
                  <a:lnTo>
                    <a:pt x="273" y="350"/>
                  </a:lnTo>
                  <a:cubicBezTo>
                    <a:pt x="273" y="363"/>
                    <a:pt x="282" y="368"/>
                    <a:pt x="292" y="368"/>
                  </a:cubicBezTo>
                  <a:cubicBezTo>
                    <a:pt x="294" y="368"/>
                    <a:pt x="297" y="367"/>
                    <a:pt x="299" y="367"/>
                  </a:cubicBezTo>
                  <a:lnTo>
                    <a:pt x="299" y="367"/>
                  </a:lnTo>
                  <a:cubicBezTo>
                    <a:pt x="282" y="399"/>
                    <a:pt x="306" y="428"/>
                    <a:pt x="273" y="428"/>
                  </a:cubicBezTo>
                  <a:cubicBezTo>
                    <a:pt x="273" y="467"/>
                    <a:pt x="273" y="506"/>
                    <a:pt x="312" y="506"/>
                  </a:cubicBezTo>
                  <a:cubicBezTo>
                    <a:pt x="351" y="467"/>
                    <a:pt x="351" y="428"/>
                    <a:pt x="351" y="389"/>
                  </a:cubicBezTo>
                  <a:cubicBezTo>
                    <a:pt x="390" y="311"/>
                    <a:pt x="312" y="350"/>
                    <a:pt x="351" y="272"/>
                  </a:cubicBezTo>
                  <a:cubicBezTo>
                    <a:pt x="312" y="272"/>
                    <a:pt x="312" y="234"/>
                    <a:pt x="312" y="195"/>
                  </a:cubicBezTo>
                  <a:cubicBezTo>
                    <a:pt x="312" y="195"/>
                    <a:pt x="351" y="195"/>
                    <a:pt x="351" y="156"/>
                  </a:cubicBezTo>
                  <a:cubicBezTo>
                    <a:pt x="312" y="156"/>
                    <a:pt x="312" y="78"/>
                    <a:pt x="312" y="78"/>
                  </a:cubicBezTo>
                  <a:lnTo>
                    <a:pt x="273" y="78"/>
                  </a:lnTo>
                  <a:cubicBezTo>
                    <a:pt x="273" y="78"/>
                    <a:pt x="312" y="117"/>
                    <a:pt x="273" y="156"/>
                  </a:cubicBezTo>
                  <a:cubicBezTo>
                    <a:pt x="234" y="234"/>
                    <a:pt x="156" y="195"/>
                    <a:pt x="117" y="311"/>
                  </a:cubicBezTo>
                  <a:lnTo>
                    <a:pt x="117" y="350"/>
                  </a:lnTo>
                  <a:cubicBezTo>
                    <a:pt x="117" y="350"/>
                    <a:pt x="78" y="272"/>
                    <a:pt x="117" y="272"/>
                  </a:cubicBezTo>
                  <a:cubicBezTo>
                    <a:pt x="195" y="234"/>
                    <a:pt x="78" y="195"/>
                    <a:pt x="195" y="156"/>
                  </a:cubicBezTo>
                  <a:cubicBezTo>
                    <a:pt x="254" y="96"/>
                    <a:pt x="178" y="82"/>
                    <a:pt x="173" y="44"/>
                  </a:cubicBezTo>
                  <a:close/>
                  <a:moveTo>
                    <a:pt x="195" y="934"/>
                  </a:moveTo>
                  <a:lnTo>
                    <a:pt x="195" y="934"/>
                  </a:lnTo>
                  <a:cubicBezTo>
                    <a:pt x="195" y="934"/>
                    <a:pt x="182" y="961"/>
                    <a:pt x="178" y="983"/>
                  </a:cubicBezTo>
                  <a:lnTo>
                    <a:pt x="178" y="983"/>
                  </a:lnTo>
                  <a:cubicBezTo>
                    <a:pt x="195" y="978"/>
                    <a:pt x="195" y="934"/>
                    <a:pt x="195" y="934"/>
                  </a:cubicBezTo>
                  <a:close/>
                  <a:moveTo>
                    <a:pt x="156" y="973"/>
                  </a:moveTo>
                  <a:lnTo>
                    <a:pt x="156" y="1012"/>
                  </a:lnTo>
                  <a:lnTo>
                    <a:pt x="195" y="1012"/>
                  </a:lnTo>
                  <a:cubicBezTo>
                    <a:pt x="179" y="1012"/>
                    <a:pt x="176" y="999"/>
                    <a:pt x="178" y="983"/>
                  </a:cubicBezTo>
                  <a:lnTo>
                    <a:pt x="178" y="983"/>
                  </a:lnTo>
                  <a:cubicBezTo>
                    <a:pt x="177" y="984"/>
                    <a:pt x="176" y="984"/>
                    <a:pt x="175" y="984"/>
                  </a:cubicBezTo>
                  <a:cubicBezTo>
                    <a:pt x="170" y="984"/>
                    <a:pt x="164" y="981"/>
                    <a:pt x="156" y="973"/>
                  </a:cubicBezTo>
                  <a:close/>
                  <a:moveTo>
                    <a:pt x="93" y="601"/>
                  </a:moveTo>
                  <a:lnTo>
                    <a:pt x="93" y="601"/>
                  </a:lnTo>
                  <a:cubicBezTo>
                    <a:pt x="101" y="611"/>
                    <a:pt x="111" y="631"/>
                    <a:pt x="115" y="631"/>
                  </a:cubicBezTo>
                  <a:cubicBezTo>
                    <a:pt x="116" y="631"/>
                    <a:pt x="117" y="629"/>
                    <a:pt x="117" y="623"/>
                  </a:cubicBezTo>
                  <a:cubicBezTo>
                    <a:pt x="156" y="662"/>
                    <a:pt x="117" y="817"/>
                    <a:pt x="117" y="817"/>
                  </a:cubicBezTo>
                  <a:cubicBezTo>
                    <a:pt x="117" y="817"/>
                    <a:pt x="78" y="856"/>
                    <a:pt x="78" y="895"/>
                  </a:cubicBezTo>
                  <a:cubicBezTo>
                    <a:pt x="39" y="934"/>
                    <a:pt x="78" y="973"/>
                    <a:pt x="78" y="973"/>
                  </a:cubicBezTo>
                  <a:cubicBezTo>
                    <a:pt x="78" y="1012"/>
                    <a:pt x="39" y="1090"/>
                    <a:pt x="39" y="1129"/>
                  </a:cubicBezTo>
                  <a:cubicBezTo>
                    <a:pt x="78" y="1090"/>
                    <a:pt x="117" y="1051"/>
                    <a:pt x="156" y="973"/>
                  </a:cubicBezTo>
                  <a:cubicBezTo>
                    <a:pt x="117" y="973"/>
                    <a:pt x="156" y="934"/>
                    <a:pt x="156" y="895"/>
                  </a:cubicBezTo>
                  <a:cubicBezTo>
                    <a:pt x="195" y="856"/>
                    <a:pt x="195" y="817"/>
                    <a:pt x="195" y="778"/>
                  </a:cubicBezTo>
                  <a:lnTo>
                    <a:pt x="195" y="739"/>
                  </a:lnTo>
                  <a:lnTo>
                    <a:pt x="195" y="623"/>
                  </a:lnTo>
                  <a:cubicBezTo>
                    <a:pt x="176" y="603"/>
                    <a:pt x="146" y="603"/>
                    <a:pt x="122" y="603"/>
                  </a:cubicBezTo>
                  <a:cubicBezTo>
                    <a:pt x="111" y="603"/>
                    <a:pt x="101" y="603"/>
                    <a:pt x="93" y="60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982900" y="4425225"/>
              <a:ext cx="1000" cy="1000"/>
            </a:xfrm>
            <a:custGeom>
              <a:rect b="b" l="l" r="r" t="t"/>
              <a:pathLst>
                <a:path extrusionOk="0" h="40" w="40">
                  <a:moveTo>
                    <a:pt x="0" y="0"/>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1001375" y="4419925"/>
              <a:ext cx="1000" cy="450"/>
            </a:xfrm>
            <a:custGeom>
              <a:rect b="b" l="l" r="r" t="t"/>
              <a:pathLst>
                <a:path extrusionOk="0" h="18" w="40">
                  <a:moveTo>
                    <a:pt x="30" y="0"/>
                  </a:moveTo>
                  <a:cubicBezTo>
                    <a:pt x="18" y="0"/>
                    <a:pt x="1" y="18"/>
                    <a:pt x="1" y="18"/>
                  </a:cubicBezTo>
                  <a:lnTo>
                    <a:pt x="40" y="18"/>
                  </a:lnTo>
                  <a:cubicBezTo>
                    <a:pt x="40" y="5"/>
                    <a:pt x="35" y="0"/>
                    <a:pt x="3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1027650" y="4411600"/>
              <a:ext cx="1000" cy="1000"/>
            </a:xfrm>
            <a:custGeom>
              <a:rect b="b" l="l" r="r" t="t"/>
              <a:pathLst>
                <a:path extrusionOk="0" h="40" w="40">
                  <a:moveTo>
                    <a:pt x="1" y="1"/>
                  </a:moveTo>
                  <a:lnTo>
                    <a:pt x="1" y="39"/>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943975" y="4431050"/>
              <a:ext cx="7825" cy="19500"/>
            </a:xfrm>
            <a:custGeom>
              <a:rect b="b" l="l" r="r" t="t"/>
              <a:pathLst>
                <a:path extrusionOk="0" h="780" w="313">
                  <a:moveTo>
                    <a:pt x="234" y="1"/>
                  </a:moveTo>
                  <a:cubicBezTo>
                    <a:pt x="234" y="4"/>
                    <a:pt x="235" y="7"/>
                    <a:pt x="235" y="10"/>
                  </a:cubicBezTo>
                  <a:lnTo>
                    <a:pt x="235" y="10"/>
                  </a:lnTo>
                  <a:cubicBezTo>
                    <a:pt x="245" y="4"/>
                    <a:pt x="257" y="1"/>
                    <a:pt x="273" y="1"/>
                  </a:cubicBezTo>
                  <a:close/>
                  <a:moveTo>
                    <a:pt x="235" y="10"/>
                  </a:moveTo>
                  <a:cubicBezTo>
                    <a:pt x="209" y="25"/>
                    <a:pt x="204" y="56"/>
                    <a:pt x="214" y="84"/>
                  </a:cubicBezTo>
                  <a:lnTo>
                    <a:pt x="214" y="84"/>
                  </a:lnTo>
                  <a:cubicBezTo>
                    <a:pt x="198" y="95"/>
                    <a:pt x="205" y="118"/>
                    <a:pt x="234" y="118"/>
                  </a:cubicBezTo>
                  <a:lnTo>
                    <a:pt x="246" y="140"/>
                  </a:lnTo>
                  <a:lnTo>
                    <a:pt x="246" y="140"/>
                  </a:lnTo>
                  <a:cubicBezTo>
                    <a:pt x="263" y="102"/>
                    <a:pt x="239" y="45"/>
                    <a:pt x="235" y="10"/>
                  </a:cubicBezTo>
                  <a:close/>
                  <a:moveTo>
                    <a:pt x="246" y="140"/>
                  </a:moveTo>
                  <a:cubicBezTo>
                    <a:pt x="243" y="146"/>
                    <a:pt x="239" y="152"/>
                    <a:pt x="234" y="156"/>
                  </a:cubicBezTo>
                  <a:lnTo>
                    <a:pt x="254" y="156"/>
                  </a:lnTo>
                  <a:lnTo>
                    <a:pt x="246" y="140"/>
                  </a:lnTo>
                  <a:close/>
                  <a:moveTo>
                    <a:pt x="147" y="421"/>
                  </a:moveTo>
                  <a:cubicBezTo>
                    <a:pt x="144" y="421"/>
                    <a:pt x="149" y="431"/>
                    <a:pt x="157" y="445"/>
                  </a:cubicBezTo>
                  <a:lnTo>
                    <a:pt x="157" y="445"/>
                  </a:lnTo>
                  <a:lnTo>
                    <a:pt x="157" y="429"/>
                  </a:lnTo>
                  <a:cubicBezTo>
                    <a:pt x="151" y="423"/>
                    <a:pt x="148" y="421"/>
                    <a:pt x="147" y="421"/>
                  </a:cubicBezTo>
                  <a:close/>
                  <a:moveTo>
                    <a:pt x="133" y="379"/>
                  </a:moveTo>
                  <a:cubicBezTo>
                    <a:pt x="130" y="379"/>
                    <a:pt x="125" y="382"/>
                    <a:pt x="118" y="390"/>
                  </a:cubicBezTo>
                  <a:cubicBezTo>
                    <a:pt x="79" y="429"/>
                    <a:pt x="118" y="429"/>
                    <a:pt x="118" y="468"/>
                  </a:cubicBezTo>
                  <a:cubicBezTo>
                    <a:pt x="118" y="445"/>
                    <a:pt x="118" y="429"/>
                    <a:pt x="118" y="429"/>
                  </a:cubicBezTo>
                  <a:cubicBezTo>
                    <a:pt x="118" y="429"/>
                    <a:pt x="143" y="379"/>
                    <a:pt x="133" y="379"/>
                  </a:cubicBezTo>
                  <a:close/>
                  <a:moveTo>
                    <a:pt x="254" y="156"/>
                  </a:moveTo>
                  <a:lnTo>
                    <a:pt x="260" y="168"/>
                  </a:lnTo>
                  <a:lnTo>
                    <a:pt x="260" y="168"/>
                  </a:lnTo>
                  <a:cubicBezTo>
                    <a:pt x="249" y="166"/>
                    <a:pt x="233" y="159"/>
                    <a:pt x="220" y="159"/>
                  </a:cubicBezTo>
                  <a:cubicBezTo>
                    <a:pt x="206" y="159"/>
                    <a:pt x="196" y="167"/>
                    <a:pt x="196" y="195"/>
                  </a:cubicBezTo>
                  <a:lnTo>
                    <a:pt x="196" y="273"/>
                  </a:lnTo>
                  <a:cubicBezTo>
                    <a:pt x="196" y="265"/>
                    <a:pt x="197" y="262"/>
                    <a:pt x="199" y="262"/>
                  </a:cubicBezTo>
                  <a:cubicBezTo>
                    <a:pt x="208" y="262"/>
                    <a:pt x="227" y="312"/>
                    <a:pt x="196" y="312"/>
                  </a:cubicBezTo>
                  <a:cubicBezTo>
                    <a:pt x="196" y="312"/>
                    <a:pt x="196" y="312"/>
                    <a:pt x="196" y="273"/>
                  </a:cubicBezTo>
                  <a:lnTo>
                    <a:pt x="157" y="273"/>
                  </a:lnTo>
                  <a:cubicBezTo>
                    <a:pt x="157" y="351"/>
                    <a:pt x="157" y="390"/>
                    <a:pt x="157" y="429"/>
                  </a:cubicBezTo>
                  <a:cubicBezTo>
                    <a:pt x="176" y="448"/>
                    <a:pt x="196" y="448"/>
                    <a:pt x="215" y="448"/>
                  </a:cubicBezTo>
                  <a:cubicBezTo>
                    <a:pt x="234" y="448"/>
                    <a:pt x="254" y="448"/>
                    <a:pt x="273" y="468"/>
                  </a:cubicBezTo>
                  <a:lnTo>
                    <a:pt x="273" y="429"/>
                  </a:lnTo>
                  <a:lnTo>
                    <a:pt x="234" y="429"/>
                  </a:lnTo>
                  <a:cubicBezTo>
                    <a:pt x="157" y="429"/>
                    <a:pt x="234" y="273"/>
                    <a:pt x="234" y="273"/>
                  </a:cubicBezTo>
                  <a:lnTo>
                    <a:pt x="273" y="273"/>
                  </a:lnTo>
                  <a:lnTo>
                    <a:pt x="273" y="195"/>
                  </a:lnTo>
                  <a:lnTo>
                    <a:pt x="260" y="168"/>
                  </a:lnTo>
                  <a:lnTo>
                    <a:pt x="260" y="168"/>
                  </a:lnTo>
                  <a:cubicBezTo>
                    <a:pt x="261" y="168"/>
                    <a:pt x="262" y="168"/>
                    <a:pt x="263" y="168"/>
                  </a:cubicBezTo>
                  <a:cubicBezTo>
                    <a:pt x="269" y="168"/>
                    <a:pt x="273" y="165"/>
                    <a:pt x="273" y="156"/>
                  </a:cubicBezTo>
                  <a:close/>
                  <a:moveTo>
                    <a:pt x="120" y="612"/>
                  </a:moveTo>
                  <a:lnTo>
                    <a:pt x="120" y="612"/>
                  </a:lnTo>
                  <a:cubicBezTo>
                    <a:pt x="119" y="618"/>
                    <a:pt x="118" y="624"/>
                    <a:pt x="118" y="630"/>
                  </a:cubicBezTo>
                  <a:lnTo>
                    <a:pt x="118" y="630"/>
                  </a:lnTo>
                  <a:cubicBezTo>
                    <a:pt x="118" y="628"/>
                    <a:pt x="118" y="626"/>
                    <a:pt x="118" y="623"/>
                  </a:cubicBezTo>
                  <a:cubicBezTo>
                    <a:pt x="118" y="618"/>
                    <a:pt x="118" y="614"/>
                    <a:pt x="120" y="612"/>
                  </a:cubicBezTo>
                  <a:close/>
                  <a:moveTo>
                    <a:pt x="157" y="445"/>
                  </a:moveTo>
                  <a:lnTo>
                    <a:pt x="157" y="507"/>
                  </a:lnTo>
                  <a:lnTo>
                    <a:pt x="118" y="507"/>
                  </a:lnTo>
                  <a:cubicBezTo>
                    <a:pt x="118" y="493"/>
                    <a:pt x="118" y="480"/>
                    <a:pt x="118" y="468"/>
                  </a:cubicBezTo>
                  <a:lnTo>
                    <a:pt x="40" y="507"/>
                  </a:lnTo>
                  <a:cubicBezTo>
                    <a:pt x="40" y="507"/>
                    <a:pt x="40" y="623"/>
                    <a:pt x="40" y="623"/>
                  </a:cubicBezTo>
                  <a:cubicBezTo>
                    <a:pt x="40" y="592"/>
                    <a:pt x="14" y="535"/>
                    <a:pt x="5" y="535"/>
                  </a:cubicBezTo>
                  <a:cubicBezTo>
                    <a:pt x="2" y="535"/>
                    <a:pt x="1" y="538"/>
                    <a:pt x="1" y="546"/>
                  </a:cubicBezTo>
                  <a:cubicBezTo>
                    <a:pt x="40" y="623"/>
                    <a:pt x="1" y="623"/>
                    <a:pt x="40" y="701"/>
                  </a:cubicBezTo>
                  <a:cubicBezTo>
                    <a:pt x="40" y="662"/>
                    <a:pt x="79" y="623"/>
                    <a:pt x="79" y="623"/>
                  </a:cubicBezTo>
                  <a:cubicBezTo>
                    <a:pt x="79" y="662"/>
                    <a:pt x="79" y="701"/>
                    <a:pt x="79" y="740"/>
                  </a:cubicBezTo>
                  <a:cubicBezTo>
                    <a:pt x="118" y="740"/>
                    <a:pt x="118" y="662"/>
                    <a:pt x="118" y="662"/>
                  </a:cubicBezTo>
                  <a:cubicBezTo>
                    <a:pt x="118" y="653"/>
                    <a:pt x="118" y="642"/>
                    <a:pt x="118" y="630"/>
                  </a:cubicBezTo>
                  <a:lnTo>
                    <a:pt x="118" y="630"/>
                  </a:lnTo>
                  <a:cubicBezTo>
                    <a:pt x="119" y="637"/>
                    <a:pt x="122" y="640"/>
                    <a:pt x="126" y="640"/>
                  </a:cubicBezTo>
                  <a:cubicBezTo>
                    <a:pt x="137" y="640"/>
                    <a:pt x="156" y="612"/>
                    <a:pt x="157" y="585"/>
                  </a:cubicBezTo>
                  <a:lnTo>
                    <a:pt x="157" y="585"/>
                  </a:lnTo>
                  <a:cubicBezTo>
                    <a:pt x="157" y="604"/>
                    <a:pt x="147" y="604"/>
                    <a:pt x="137" y="604"/>
                  </a:cubicBezTo>
                  <a:cubicBezTo>
                    <a:pt x="130" y="604"/>
                    <a:pt x="123" y="604"/>
                    <a:pt x="120" y="612"/>
                  </a:cubicBezTo>
                  <a:lnTo>
                    <a:pt x="120" y="612"/>
                  </a:lnTo>
                  <a:cubicBezTo>
                    <a:pt x="122" y="591"/>
                    <a:pt x="127" y="574"/>
                    <a:pt x="138" y="574"/>
                  </a:cubicBezTo>
                  <a:cubicBezTo>
                    <a:pt x="143" y="574"/>
                    <a:pt x="149" y="577"/>
                    <a:pt x="157" y="585"/>
                  </a:cubicBezTo>
                  <a:lnTo>
                    <a:pt x="157" y="623"/>
                  </a:lnTo>
                  <a:cubicBezTo>
                    <a:pt x="188" y="623"/>
                    <a:pt x="194" y="673"/>
                    <a:pt x="195" y="673"/>
                  </a:cubicBezTo>
                  <a:cubicBezTo>
                    <a:pt x="196" y="673"/>
                    <a:pt x="196" y="670"/>
                    <a:pt x="196" y="662"/>
                  </a:cubicBezTo>
                  <a:cubicBezTo>
                    <a:pt x="196" y="662"/>
                    <a:pt x="230" y="645"/>
                    <a:pt x="242" y="645"/>
                  </a:cubicBezTo>
                  <a:cubicBezTo>
                    <a:pt x="247" y="645"/>
                    <a:pt x="247" y="649"/>
                    <a:pt x="234" y="662"/>
                  </a:cubicBezTo>
                  <a:cubicBezTo>
                    <a:pt x="196" y="662"/>
                    <a:pt x="196" y="740"/>
                    <a:pt x="196" y="740"/>
                  </a:cubicBezTo>
                  <a:cubicBezTo>
                    <a:pt x="196" y="740"/>
                    <a:pt x="234" y="779"/>
                    <a:pt x="234" y="779"/>
                  </a:cubicBezTo>
                  <a:lnTo>
                    <a:pt x="234" y="740"/>
                  </a:lnTo>
                  <a:cubicBezTo>
                    <a:pt x="234" y="701"/>
                    <a:pt x="273" y="740"/>
                    <a:pt x="273" y="662"/>
                  </a:cubicBezTo>
                  <a:cubicBezTo>
                    <a:pt x="312" y="623"/>
                    <a:pt x="312" y="623"/>
                    <a:pt x="312" y="546"/>
                  </a:cubicBezTo>
                  <a:lnTo>
                    <a:pt x="312" y="546"/>
                  </a:lnTo>
                  <a:cubicBezTo>
                    <a:pt x="312" y="585"/>
                    <a:pt x="293" y="585"/>
                    <a:pt x="278" y="585"/>
                  </a:cubicBezTo>
                  <a:cubicBezTo>
                    <a:pt x="264" y="585"/>
                    <a:pt x="254" y="585"/>
                    <a:pt x="273" y="623"/>
                  </a:cubicBezTo>
                  <a:lnTo>
                    <a:pt x="234" y="623"/>
                  </a:lnTo>
                  <a:cubicBezTo>
                    <a:pt x="234" y="585"/>
                    <a:pt x="273" y="507"/>
                    <a:pt x="234" y="507"/>
                  </a:cubicBezTo>
                  <a:cubicBezTo>
                    <a:pt x="234" y="507"/>
                    <a:pt x="234" y="546"/>
                    <a:pt x="196" y="546"/>
                  </a:cubicBezTo>
                  <a:lnTo>
                    <a:pt x="196" y="507"/>
                  </a:lnTo>
                  <a:cubicBezTo>
                    <a:pt x="196" y="507"/>
                    <a:pt x="171" y="470"/>
                    <a:pt x="157" y="44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1062675" y="4396025"/>
              <a:ext cx="25" cy="1975"/>
            </a:xfrm>
            <a:custGeom>
              <a:rect b="b" l="l" r="r" t="t"/>
              <a:pathLst>
                <a:path extrusionOk="0" h="79" w="1">
                  <a:moveTo>
                    <a:pt x="0" y="79"/>
                  </a:move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945925" y="4433000"/>
              <a:ext cx="1000" cy="1000"/>
            </a:xfrm>
            <a:custGeom>
              <a:rect b="b" l="l" r="r" t="t"/>
              <a:pathLst>
                <a:path extrusionOk="0" h="40" w="40">
                  <a:moveTo>
                    <a:pt x="40" y="1"/>
                  </a:moveTo>
                  <a:lnTo>
                    <a:pt x="1" y="40"/>
                  </a:lnTo>
                  <a:lnTo>
                    <a:pt x="40" y="40"/>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1025700" y="4412575"/>
              <a:ext cx="1000" cy="1000"/>
            </a:xfrm>
            <a:custGeom>
              <a:rect b="b" l="l" r="r" t="t"/>
              <a:pathLst>
                <a:path extrusionOk="0" h="40" w="40">
                  <a:moveTo>
                    <a:pt x="1" y="0"/>
                  </a:moveTo>
                  <a:cubicBezTo>
                    <a:pt x="1" y="39"/>
                    <a:pt x="40" y="39"/>
                    <a:pt x="40" y="39"/>
                  </a:cubicBez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1001375" y="4421325"/>
              <a:ext cx="1000" cy="1975"/>
            </a:xfrm>
            <a:custGeom>
              <a:rect b="b" l="l" r="r" t="t"/>
              <a:pathLst>
                <a:path extrusionOk="0" h="79" w="40">
                  <a:moveTo>
                    <a:pt x="40" y="1"/>
                  </a:moveTo>
                  <a:cubicBezTo>
                    <a:pt x="40" y="40"/>
                    <a:pt x="1" y="40"/>
                    <a:pt x="40" y="79"/>
                  </a:cubicBezTo>
                  <a:cubicBezTo>
                    <a:pt x="40" y="40"/>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950800" y="4433975"/>
              <a:ext cx="1000" cy="25"/>
            </a:xfrm>
            <a:custGeom>
              <a:rect b="b" l="l" r="r" t="t"/>
              <a:pathLst>
                <a:path extrusionOk="0" h="1" w="40">
                  <a:moveTo>
                    <a:pt x="39" y="1"/>
                  </a:moveTo>
                  <a:lnTo>
                    <a:pt x="0" y="1"/>
                  </a:lnTo>
                  <a:lnTo>
                    <a:pt x="39" y="1"/>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983875" y="4427175"/>
              <a:ext cx="1000" cy="1000"/>
            </a:xfrm>
            <a:custGeom>
              <a:rect b="b" l="l" r="r" t="t"/>
              <a:pathLst>
                <a:path extrusionOk="0" h="40" w="40">
                  <a:moveTo>
                    <a:pt x="0" y="39"/>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1023750" y="4413550"/>
              <a:ext cx="1000" cy="1975"/>
            </a:xfrm>
            <a:custGeom>
              <a:rect b="b" l="l" r="r" t="t"/>
              <a:pathLst>
                <a:path extrusionOk="0" h="79" w="40">
                  <a:moveTo>
                    <a:pt x="1" y="0"/>
                  </a:moveTo>
                  <a:lnTo>
                    <a:pt x="1" y="78"/>
                  </a:lnTo>
                  <a:lnTo>
                    <a:pt x="40" y="78"/>
                  </a:lnTo>
                  <a:cubicBezTo>
                    <a:pt x="1" y="78"/>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1025700" y="4413550"/>
              <a:ext cx="1975" cy="2950"/>
            </a:xfrm>
            <a:custGeom>
              <a:rect b="b" l="l" r="r" t="t"/>
              <a:pathLst>
                <a:path extrusionOk="0" h="118" w="79">
                  <a:moveTo>
                    <a:pt x="40" y="0"/>
                  </a:moveTo>
                  <a:cubicBezTo>
                    <a:pt x="1" y="0"/>
                    <a:pt x="1" y="0"/>
                    <a:pt x="40" y="39"/>
                  </a:cubicBezTo>
                  <a:lnTo>
                    <a:pt x="79" y="39"/>
                  </a:lnTo>
                  <a:cubicBezTo>
                    <a:pt x="79" y="20"/>
                    <a:pt x="59" y="20"/>
                    <a:pt x="44" y="20"/>
                  </a:cubicBezTo>
                  <a:cubicBezTo>
                    <a:pt x="30" y="20"/>
                    <a:pt x="20" y="20"/>
                    <a:pt x="40" y="0"/>
                  </a:cubicBezTo>
                  <a:close/>
                  <a:moveTo>
                    <a:pt x="79" y="39"/>
                  </a:moveTo>
                  <a:cubicBezTo>
                    <a:pt x="79" y="117"/>
                    <a:pt x="40" y="117"/>
                    <a:pt x="79" y="117"/>
                  </a:cubicBezTo>
                  <a:lnTo>
                    <a:pt x="79"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1003325" y="4422300"/>
              <a:ext cx="25" cy="25"/>
            </a:xfrm>
            <a:custGeom>
              <a:rect b="b" l="l" r="r" t="t"/>
              <a:pathLst>
                <a:path extrusionOk="0" h="1" w="1">
                  <a:moveTo>
                    <a:pt x="1" y="1"/>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1018900" y="4416475"/>
              <a:ext cx="1975" cy="2925"/>
            </a:xfrm>
            <a:custGeom>
              <a:rect b="b" l="l" r="r" t="t"/>
              <a:pathLst>
                <a:path extrusionOk="0" h="117" w="79">
                  <a:moveTo>
                    <a:pt x="39" y="0"/>
                  </a:moveTo>
                  <a:cubicBezTo>
                    <a:pt x="0" y="0"/>
                    <a:pt x="0" y="117"/>
                    <a:pt x="0" y="117"/>
                  </a:cubicBezTo>
                  <a:cubicBezTo>
                    <a:pt x="39" y="78"/>
                    <a:pt x="78"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1028625" y="4412575"/>
              <a:ext cx="3925" cy="3925"/>
            </a:xfrm>
            <a:custGeom>
              <a:rect b="b" l="l" r="r" t="t"/>
              <a:pathLst>
                <a:path extrusionOk="0" h="157" w="157">
                  <a:moveTo>
                    <a:pt x="117" y="0"/>
                  </a:moveTo>
                  <a:lnTo>
                    <a:pt x="117" y="78"/>
                  </a:lnTo>
                  <a:lnTo>
                    <a:pt x="156" y="117"/>
                  </a:lnTo>
                  <a:lnTo>
                    <a:pt x="156" y="0"/>
                  </a:lnTo>
                  <a:cubicBezTo>
                    <a:pt x="143" y="13"/>
                    <a:pt x="134" y="18"/>
                    <a:pt x="129" y="18"/>
                  </a:cubicBezTo>
                  <a:cubicBezTo>
                    <a:pt x="117" y="18"/>
                    <a:pt x="117" y="0"/>
                    <a:pt x="117" y="0"/>
                  </a:cubicBezTo>
                  <a:close/>
                  <a:moveTo>
                    <a:pt x="39" y="0"/>
                  </a:moveTo>
                  <a:cubicBezTo>
                    <a:pt x="0" y="0"/>
                    <a:pt x="39" y="156"/>
                    <a:pt x="39" y="156"/>
                  </a:cubicBezTo>
                  <a:cubicBezTo>
                    <a:pt x="65" y="156"/>
                    <a:pt x="74" y="122"/>
                    <a:pt x="77" y="122"/>
                  </a:cubicBezTo>
                  <a:cubicBezTo>
                    <a:pt x="78" y="122"/>
                    <a:pt x="78" y="130"/>
                    <a:pt x="78" y="156"/>
                  </a:cubicBezTo>
                  <a:lnTo>
                    <a:pt x="117" y="78"/>
                  </a:lnTo>
                  <a:cubicBezTo>
                    <a:pt x="86" y="78"/>
                    <a:pt x="80" y="28"/>
                    <a:pt x="79" y="28"/>
                  </a:cubicBezTo>
                  <a:cubicBezTo>
                    <a:pt x="78" y="28"/>
                    <a:pt x="78" y="32"/>
                    <a:pt x="78"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993600" y="4425025"/>
              <a:ext cx="1975" cy="2450"/>
            </a:xfrm>
            <a:custGeom>
              <a:rect b="b" l="l" r="r" t="t"/>
              <a:pathLst>
                <a:path extrusionOk="0" h="98" w="79">
                  <a:moveTo>
                    <a:pt x="64" y="0"/>
                  </a:moveTo>
                  <a:cubicBezTo>
                    <a:pt x="44" y="0"/>
                    <a:pt x="37" y="49"/>
                    <a:pt x="19" y="55"/>
                  </a:cubicBezTo>
                  <a:lnTo>
                    <a:pt x="19" y="55"/>
                  </a:lnTo>
                  <a:cubicBezTo>
                    <a:pt x="14" y="50"/>
                    <a:pt x="8" y="47"/>
                    <a:pt x="1" y="47"/>
                  </a:cubicBezTo>
                  <a:cubicBezTo>
                    <a:pt x="6" y="53"/>
                    <a:pt x="11" y="55"/>
                    <a:pt x="15" y="55"/>
                  </a:cubicBezTo>
                  <a:cubicBezTo>
                    <a:pt x="17" y="55"/>
                    <a:pt x="18" y="55"/>
                    <a:pt x="19" y="55"/>
                  </a:cubicBezTo>
                  <a:lnTo>
                    <a:pt x="19" y="55"/>
                  </a:lnTo>
                  <a:cubicBezTo>
                    <a:pt x="34" y="69"/>
                    <a:pt x="38" y="97"/>
                    <a:pt x="39" y="97"/>
                  </a:cubicBezTo>
                  <a:cubicBezTo>
                    <a:pt x="39" y="97"/>
                    <a:pt x="39" y="94"/>
                    <a:pt x="39" y="86"/>
                  </a:cubicBezTo>
                  <a:lnTo>
                    <a:pt x="78" y="86"/>
                  </a:lnTo>
                  <a:cubicBezTo>
                    <a:pt x="78" y="47"/>
                    <a:pt x="39" y="8"/>
                    <a:pt x="78" y="8"/>
                  </a:cubicBezTo>
                  <a:cubicBezTo>
                    <a:pt x="73" y="3"/>
                    <a:pt x="68" y="0"/>
                    <a:pt x="64"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1001375" y="4423275"/>
              <a:ext cx="1325" cy="2400"/>
            </a:xfrm>
            <a:custGeom>
              <a:rect b="b" l="l" r="r" t="t"/>
              <a:pathLst>
                <a:path extrusionOk="0" h="96" w="53">
                  <a:moveTo>
                    <a:pt x="40" y="1"/>
                  </a:moveTo>
                  <a:cubicBezTo>
                    <a:pt x="40" y="1"/>
                    <a:pt x="36" y="8"/>
                    <a:pt x="32" y="17"/>
                  </a:cubicBezTo>
                  <a:lnTo>
                    <a:pt x="32" y="17"/>
                  </a:lnTo>
                  <a:cubicBezTo>
                    <a:pt x="37" y="16"/>
                    <a:pt x="40" y="11"/>
                    <a:pt x="40" y="1"/>
                  </a:cubicBezTo>
                  <a:close/>
                  <a:moveTo>
                    <a:pt x="1" y="1"/>
                  </a:moveTo>
                  <a:lnTo>
                    <a:pt x="28" y="28"/>
                  </a:lnTo>
                  <a:lnTo>
                    <a:pt x="28" y="28"/>
                  </a:lnTo>
                  <a:cubicBezTo>
                    <a:pt x="30" y="24"/>
                    <a:pt x="31" y="21"/>
                    <a:pt x="32" y="17"/>
                  </a:cubicBezTo>
                  <a:lnTo>
                    <a:pt x="32" y="17"/>
                  </a:lnTo>
                  <a:cubicBezTo>
                    <a:pt x="32" y="18"/>
                    <a:pt x="31" y="18"/>
                    <a:pt x="30" y="18"/>
                  </a:cubicBezTo>
                  <a:cubicBezTo>
                    <a:pt x="18" y="18"/>
                    <a:pt x="1" y="1"/>
                    <a:pt x="1" y="1"/>
                  </a:cubicBezTo>
                  <a:close/>
                  <a:moveTo>
                    <a:pt x="28" y="28"/>
                  </a:moveTo>
                  <a:cubicBezTo>
                    <a:pt x="27" y="32"/>
                    <a:pt x="26" y="36"/>
                    <a:pt x="25" y="39"/>
                  </a:cubicBezTo>
                  <a:lnTo>
                    <a:pt x="40" y="39"/>
                  </a:lnTo>
                  <a:lnTo>
                    <a:pt x="28" y="28"/>
                  </a:lnTo>
                  <a:close/>
                  <a:moveTo>
                    <a:pt x="1" y="39"/>
                  </a:moveTo>
                  <a:cubicBezTo>
                    <a:pt x="1" y="39"/>
                    <a:pt x="1" y="78"/>
                    <a:pt x="1" y="78"/>
                  </a:cubicBezTo>
                  <a:cubicBezTo>
                    <a:pt x="1" y="78"/>
                    <a:pt x="35" y="96"/>
                    <a:pt x="47" y="96"/>
                  </a:cubicBezTo>
                  <a:cubicBezTo>
                    <a:pt x="53" y="96"/>
                    <a:pt x="53" y="91"/>
                    <a:pt x="40" y="78"/>
                  </a:cubicBezTo>
                  <a:cubicBezTo>
                    <a:pt x="20" y="78"/>
                    <a:pt x="20" y="59"/>
                    <a:pt x="25"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1015975" y="4418400"/>
              <a:ext cx="25" cy="1975"/>
            </a:xfrm>
            <a:custGeom>
              <a:rect b="b" l="l" r="r" t="t"/>
              <a:pathLst>
                <a:path extrusionOk="0" h="79" w="1">
                  <a:moveTo>
                    <a:pt x="1" y="79"/>
                  </a:moveTo>
                  <a:lnTo>
                    <a:pt x="1" y="40"/>
                  </a:lnTo>
                  <a:lnTo>
                    <a:pt x="1" y="79"/>
                  </a:lnTo>
                  <a:lnTo>
                    <a:pt x="1" y="40"/>
                  </a:lnTo>
                  <a:cubicBezTo>
                    <a:pt x="1" y="1"/>
                    <a:pt x="1" y="79"/>
                    <a:pt x="1"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a:off x="1020850" y="4416475"/>
              <a:ext cx="1950" cy="3900"/>
            </a:xfrm>
            <a:custGeom>
              <a:rect b="b" l="l" r="r" t="t"/>
              <a:pathLst>
                <a:path extrusionOk="0" h="156" w="78">
                  <a:moveTo>
                    <a:pt x="39" y="0"/>
                  </a:moveTo>
                  <a:cubicBezTo>
                    <a:pt x="39" y="39"/>
                    <a:pt x="0" y="117"/>
                    <a:pt x="0" y="156"/>
                  </a:cubicBezTo>
                  <a:cubicBezTo>
                    <a:pt x="32" y="124"/>
                    <a:pt x="38" y="67"/>
                    <a:pt x="59" y="67"/>
                  </a:cubicBezTo>
                  <a:cubicBezTo>
                    <a:pt x="65" y="67"/>
                    <a:pt x="71" y="71"/>
                    <a:pt x="78" y="78"/>
                  </a:cubicBez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a:off x="1011100" y="4421325"/>
              <a:ext cx="1000" cy="1000"/>
            </a:xfrm>
            <a:custGeom>
              <a:rect b="b" l="l" r="r" t="t"/>
              <a:pathLst>
                <a:path extrusionOk="0" h="40" w="40">
                  <a:moveTo>
                    <a:pt x="1" y="1"/>
                  </a:moveTo>
                  <a:lnTo>
                    <a:pt x="1" y="40"/>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1023750" y="4417450"/>
              <a:ext cx="25" cy="2925"/>
            </a:xfrm>
            <a:custGeom>
              <a:rect b="b" l="l" r="r" t="t"/>
              <a:pathLst>
                <a:path extrusionOk="0" h="117" w="1">
                  <a:moveTo>
                    <a:pt x="1" y="39"/>
                  </a:moveTo>
                  <a:lnTo>
                    <a:pt x="1" y="117"/>
                  </a:lnTo>
                  <a:lnTo>
                    <a:pt x="1" y="0"/>
                  </a:ln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1015000" y="4420150"/>
              <a:ext cx="1350" cy="3150"/>
            </a:xfrm>
            <a:custGeom>
              <a:rect b="b" l="l" r="r" t="t"/>
              <a:pathLst>
                <a:path extrusionOk="0" h="126" w="54">
                  <a:moveTo>
                    <a:pt x="50" y="1"/>
                  </a:moveTo>
                  <a:cubicBezTo>
                    <a:pt x="48" y="1"/>
                    <a:pt x="45" y="3"/>
                    <a:pt x="40" y="9"/>
                  </a:cubicBezTo>
                  <a:cubicBezTo>
                    <a:pt x="14" y="34"/>
                    <a:pt x="22" y="43"/>
                    <a:pt x="31" y="46"/>
                  </a:cubicBezTo>
                  <a:lnTo>
                    <a:pt x="31" y="46"/>
                  </a:lnTo>
                  <a:cubicBezTo>
                    <a:pt x="43" y="21"/>
                    <a:pt x="54" y="1"/>
                    <a:pt x="50" y="1"/>
                  </a:cubicBezTo>
                  <a:close/>
                  <a:moveTo>
                    <a:pt x="31" y="46"/>
                  </a:moveTo>
                  <a:lnTo>
                    <a:pt x="31" y="46"/>
                  </a:lnTo>
                  <a:cubicBezTo>
                    <a:pt x="30" y="47"/>
                    <a:pt x="30" y="48"/>
                    <a:pt x="29" y="49"/>
                  </a:cubicBezTo>
                  <a:lnTo>
                    <a:pt x="29" y="49"/>
                  </a:lnTo>
                  <a:cubicBezTo>
                    <a:pt x="32" y="48"/>
                    <a:pt x="36" y="48"/>
                    <a:pt x="40" y="48"/>
                  </a:cubicBezTo>
                  <a:cubicBezTo>
                    <a:pt x="40" y="48"/>
                    <a:pt x="35" y="48"/>
                    <a:pt x="31" y="46"/>
                  </a:cubicBezTo>
                  <a:close/>
                  <a:moveTo>
                    <a:pt x="29" y="49"/>
                  </a:moveTo>
                  <a:lnTo>
                    <a:pt x="29" y="49"/>
                  </a:lnTo>
                  <a:cubicBezTo>
                    <a:pt x="1" y="55"/>
                    <a:pt x="1" y="87"/>
                    <a:pt x="1" y="87"/>
                  </a:cubicBezTo>
                  <a:lnTo>
                    <a:pt x="1" y="126"/>
                  </a:lnTo>
                  <a:cubicBezTo>
                    <a:pt x="1" y="108"/>
                    <a:pt x="16" y="76"/>
                    <a:pt x="29" y="4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1024725" y="4416475"/>
              <a:ext cx="1975" cy="1950"/>
            </a:xfrm>
            <a:custGeom>
              <a:rect b="b" l="l" r="r" t="t"/>
              <a:pathLst>
                <a:path extrusionOk="0" h="78" w="79">
                  <a:moveTo>
                    <a:pt x="40" y="0"/>
                  </a:moveTo>
                  <a:lnTo>
                    <a:pt x="1" y="39"/>
                  </a:lnTo>
                  <a:lnTo>
                    <a:pt x="40" y="78"/>
                  </a:lnTo>
                  <a:cubicBezTo>
                    <a:pt x="79" y="39"/>
                    <a:pt x="1" y="78"/>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959550" y="4434950"/>
              <a:ext cx="25" cy="2950"/>
            </a:xfrm>
            <a:custGeom>
              <a:rect b="b" l="l" r="r" t="t"/>
              <a:pathLst>
                <a:path extrusionOk="0" h="118" w="1">
                  <a:moveTo>
                    <a:pt x="1" y="78"/>
                  </a:moveTo>
                  <a:lnTo>
                    <a:pt x="1" y="117"/>
                  </a:lnTo>
                  <a:lnTo>
                    <a:pt x="1" y="39"/>
                  </a:lnTo>
                  <a:cubicBezTo>
                    <a:pt x="1" y="0"/>
                    <a:pt x="1" y="78"/>
                    <a:pt x="1"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976100" y="4432025"/>
              <a:ext cx="25" cy="1000"/>
            </a:xfrm>
            <a:custGeom>
              <a:rect b="b" l="l" r="r" t="t"/>
              <a:pathLst>
                <a:path extrusionOk="0" h="40" w="1">
                  <a:moveTo>
                    <a:pt x="0" y="40"/>
                  </a:move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984850" y="4430075"/>
              <a:ext cx="1000" cy="1000"/>
            </a:xfrm>
            <a:custGeom>
              <a:rect b="b" l="l" r="r" t="t"/>
              <a:pathLst>
                <a:path extrusionOk="0" h="40" w="40">
                  <a:moveTo>
                    <a:pt x="39" y="1"/>
                  </a:moveTo>
                  <a:cubicBezTo>
                    <a:pt x="39" y="40"/>
                    <a:pt x="0" y="1"/>
                    <a:pt x="0" y="1"/>
                  </a:cubicBezTo>
                  <a:cubicBezTo>
                    <a:pt x="0" y="1"/>
                    <a:pt x="39"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1026675" y="4417450"/>
              <a:ext cx="25" cy="975"/>
            </a:xfrm>
            <a:custGeom>
              <a:rect b="b" l="l" r="r" t="t"/>
              <a:pathLst>
                <a:path extrusionOk="0" h="39" w="1">
                  <a:moveTo>
                    <a:pt x="1" y="39"/>
                  </a:moveTo>
                  <a:lnTo>
                    <a:pt x="1" y="0"/>
                  </a:lnTo>
                  <a:cubicBezTo>
                    <a:pt x="1" y="0"/>
                    <a:pt x="1" y="39"/>
                    <a:pt x="1"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973175" y="4433975"/>
              <a:ext cx="2950" cy="2950"/>
            </a:xfrm>
            <a:custGeom>
              <a:rect b="b" l="l" r="r" t="t"/>
              <a:pathLst>
                <a:path extrusionOk="0" h="118" w="118">
                  <a:moveTo>
                    <a:pt x="39" y="1"/>
                  </a:moveTo>
                  <a:cubicBezTo>
                    <a:pt x="39" y="1"/>
                    <a:pt x="0" y="117"/>
                    <a:pt x="39" y="117"/>
                  </a:cubicBezTo>
                  <a:cubicBezTo>
                    <a:pt x="117" y="117"/>
                    <a:pt x="78" y="78"/>
                    <a:pt x="117" y="78"/>
                  </a:cubicBezTo>
                  <a:cubicBezTo>
                    <a:pt x="78" y="39"/>
                    <a:pt x="117" y="39"/>
                    <a:pt x="117"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1001375" y="4426200"/>
              <a:ext cx="25" cy="1000"/>
            </a:xfrm>
            <a:custGeom>
              <a:rect b="b" l="l" r="r" t="t"/>
              <a:pathLst>
                <a:path extrusionOk="0" h="40" w="1">
                  <a:moveTo>
                    <a:pt x="1" y="39"/>
                  </a:moveTo>
                  <a:lnTo>
                    <a:pt x="1" y="39"/>
                  </a:lnTo>
                  <a:lnTo>
                    <a:pt x="1" y="0"/>
                  </a:ln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1029600" y="4416475"/>
              <a:ext cx="1000" cy="1000"/>
            </a:xfrm>
            <a:custGeom>
              <a:rect b="b" l="l" r="r" t="t"/>
              <a:pathLst>
                <a:path extrusionOk="0" h="40" w="40">
                  <a:moveTo>
                    <a:pt x="39" y="0"/>
                  </a:moveTo>
                  <a:cubicBezTo>
                    <a:pt x="0" y="39"/>
                    <a:pt x="39" y="39"/>
                    <a:pt x="39" y="39"/>
                  </a:cubicBezTo>
                  <a:cubicBezTo>
                    <a:pt x="39" y="39"/>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1048075" y="4408675"/>
              <a:ext cx="1000" cy="1000"/>
            </a:xfrm>
            <a:custGeom>
              <a:rect b="b" l="l" r="r" t="t"/>
              <a:pathLst>
                <a:path extrusionOk="0" h="40" w="40">
                  <a:moveTo>
                    <a:pt x="1" y="40"/>
                  </a:moveTo>
                  <a:cubicBezTo>
                    <a:pt x="1" y="40"/>
                    <a:pt x="1"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998475" y="4426200"/>
              <a:ext cx="8775" cy="11700"/>
            </a:xfrm>
            <a:custGeom>
              <a:rect b="b" l="l" r="r" t="t"/>
              <a:pathLst>
                <a:path extrusionOk="0" h="468" w="351">
                  <a:moveTo>
                    <a:pt x="234" y="195"/>
                  </a:moveTo>
                  <a:cubicBezTo>
                    <a:pt x="225" y="212"/>
                    <a:pt x="218" y="224"/>
                    <a:pt x="213" y="231"/>
                  </a:cubicBezTo>
                  <a:lnTo>
                    <a:pt x="213" y="231"/>
                  </a:lnTo>
                  <a:cubicBezTo>
                    <a:pt x="224" y="226"/>
                    <a:pt x="234" y="217"/>
                    <a:pt x="234" y="195"/>
                  </a:cubicBezTo>
                  <a:close/>
                  <a:moveTo>
                    <a:pt x="213" y="231"/>
                  </a:moveTo>
                  <a:cubicBezTo>
                    <a:pt x="192" y="241"/>
                    <a:pt x="163" y="235"/>
                    <a:pt x="169" y="261"/>
                  </a:cubicBezTo>
                  <a:lnTo>
                    <a:pt x="169" y="261"/>
                  </a:lnTo>
                  <a:cubicBezTo>
                    <a:pt x="189" y="247"/>
                    <a:pt x="196" y="255"/>
                    <a:pt x="213" y="231"/>
                  </a:cubicBezTo>
                  <a:close/>
                  <a:moveTo>
                    <a:pt x="311" y="273"/>
                  </a:moveTo>
                  <a:lnTo>
                    <a:pt x="311" y="312"/>
                  </a:lnTo>
                  <a:cubicBezTo>
                    <a:pt x="334" y="323"/>
                    <a:pt x="344" y="328"/>
                    <a:pt x="346" y="328"/>
                  </a:cubicBezTo>
                  <a:cubicBezTo>
                    <a:pt x="350" y="328"/>
                    <a:pt x="311" y="300"/>
                    <a:pt x="311" y="273"/>
                  </a:cubicBezTo>
                  <a:close/>
                  <a:moveTo>
                    <a:pt x="39" y="0"/>
                  </a:moveTo>
                  <a:cubicBezTo>
                    <a:pt x="0" y="0"/>
                    <a:pt x="39" y="78"/>
                    <a:pt x="0" y="117"/>
                  </a:cubicBezTo>
                  <a:lnTo>
                    <a:pt x="39" y="117"/>
                  </a:lnTo>
                  <a:lnTo>
                    <a:pt x="39" y="195"/>
                  </a:lnTo>
                  <a:lnTo>
                    <a:pt x="39" y="273"/>
                  </a:lnTo>
                  <a:lnTo>
                    <a:pt x="78" y="273"/>
                  </a:lnTo>
                  <a:cubicBezTo>
                    <a:pt x="78" y="273"/>
                    <a:pt x="39" y="312"/>
                    <a:pt x="78" y="312"/>
                  </a:cubicBezTo>
                  <a:cubicBezTo>
                    <a:pt x="78" y="350"/>
                    <a:pt x="117" y="350"/>
                    <a:pt x="156" y="350"/>
                  </a:cubicBezTo>
                  <a:lnTo>
                    <a:pt x="117" y="312"/>
                  </a:lnTo>
                  <a:cubicBezTo>
                    <a:pt x="117" y="312"/>
                    <a:pt x="117" y="287"/>
                    <a:pt x="117" y="273"/>
                  </a:cubicBezTo>
                  <a:cubicBezTo>
                    <a:pt x="117" y="312"/>
                    <a:pt x="156" y="312"/>
                    <a:pt x="195" y="312"/>
                  </a:cubicBezTo>
                  <a:cubicBezTo>
                    <a:pt x="179" y="288"/>
                    <a:pt x="171" y="272"/>
                    <a:pt x="169" y="261"/>
                  </a:cubicBezTo>
                  <a:lnTo>
                    <a:pt x="169" y="261"/>
                  </a:lnTo>
                  <a:cubicBezTo>
                    <a:pt x="165" y="264"/>
                    <a:pt x="161" y="268"/>
                    <a:pt x="156" y="273"/>
                  </a:cubicBezTo>
                  <a:lnTo>
                    <a:pt x="156" y="234"/>
                  </a:lnTo>
                  <a:cubicBezTo>
                    <a:pt x="156" y="242"/>
                    <a:pt x="154" y="245"/>
                    <a:pt x="151" y="245"/>
                  </a:cubicBezTo>
                  <a:cubicBezTo>
                    <a:pt x="147" y="245"/>
                    <a:pt x="139" y="236"/>
                    <a:pt x="132" y="229"/>
                  </a:cubicBezTo>
                  <a:lnTo>
                    <a:pt x="132" y="229"/>
                  </a:lnTo>
                  <a:cubicBezTo>
                    <a:pt x="140" y="218"/>
                    <a:pt x="109" y="187"/>
                    <a:pt x="78" y="156"/>
                  </a:cubicBezTo>
                  <a:cubicBezTo>
                    <a:pt x="39" y="117"/>
                    <a:pt x="78" y="117"/>
                    <a:pt x="78" y="78"/>
                  </a:cubicBezTo>
                  <a:lnTo>
                    <a:pt x="39" y="39"/>
                  </a:lnTo>
                  <a:lnTo>
                    <a:pt x="39" y="0"/>
                  </a:lnTo>
                  <a:close/>
                  <a:moveTo>
                    <a:pt x="311" y="156"/>
                  </a:moveTo>
                  <a:cubicBezTo>
                    <a:pt x="273" y="156"/>
                    <a:pt x="311" y="195"/>
                    <a:pt x="273" y="195"/>
                  </a:cubicBezTo>
                  <a:cubicBezTo>
                    <a:pt x="247" y="195"/>
                    <a:pt x="255" y="178"/>
                    <a:pt x="252" y="178"/>
                  </a:cubicBezTo>
                  <a:cubicBezTo>
                    <a:pt x="251" y="178"/>
                    <a:pt x="247" y="182"/>
                    <a:pt x="234" y="195"/>
                  </a:cubicBezTo>
                  <a:cubicBezTo>
                    <a:pt x="234" y="234"/>
                    <a:pt x="234" y="273"/>
                    <a:pt x="234" y="312"/>
                  </a:cubicBezTo>
                  <a:cubicBezTo>
                    <a:pt x="247" y="351"/>
                    <a:pt x="242" y="364"/>
                    <a:pt x="231" y="365"/>
                  </a:cubicBezTo>
                  <a:lnTo>
                    <a:pt x="231" y="365"/>
                  </a:lnTo>
                  <a:cubicBezTo>
                    <a:pt x="229" y="356"/>
                    <a:pt x="226" y="353"/>
                    <a:pt x="222" y="353"/>
                  </a:cubicBezTo>
                  <a:cubicBezTo>
                    <a:pt x="218" y="353"/>
                    <a:pt x="214" y="356"/>
                    <a:pt x="210" y="358"/>
                  </a:cubicBezTo>
                  <a:lnTo>
                    <a:pt x="210" y="358"/>
                  </a:lnTo>
                  <a:cubicBezTo>
                    <a:pt x="198" y="351"/>
                    <a:pt x="187" y="342"/>
                    <a:pt x="187" y="342"/>
                  </a:cubicBezTo>
                  <a:lnTo>
                    <a:pt x="187" y="342"/>
                  </a:lnTo>
                  <a:cubicBezTo>
                    <a:pt x="186" y="342"/>
                    <a:pt x="189" y="344"/>
                    <a:pt x="195" y="350"/>
                  </a:cubicBezTo>
                  <a:cubicBezTo>
                    <a:pt x="195" y="359"/>
                    <a:pt x="197" y="362"/>
                    <a:pt x="200" y="362"/>
                  </a:cubicBezTo>
                  <a:cubicBezTo>
                    <a:pt x="202" y="362"/>
                    <a:pt x="206" y="360"/>
                    <a:pt x="210" y="358"/>
                  </a:cubicBezTo>
                  <a:lnTo>
                    <a:pt x="210" y="358"/>
                  </a:lnTo>
                  <a:cubicBezTo>
                    <a:pt x="217" y="362"/>
                    <a:pt x="224" y="365"/>
                    <a:pt x="230" y="365"/>
                  </a:cubicBezTo>
                  <a:cubicBezTo>
                    <a:pt x="231" y="365"/>
                    <a:pt x="231" y="365"/>
                    <a:pt x="231" y="365"/>
                  </a:cubicBezTo>
                  <a:lnTo>
                    <a:pt x="231" y="365"/>
                  </a:lnTo>
                  <a:cubicBezTo>
                    <a:pt x="233" y="371"/>
                    <a:pt x="234" y="378"/>
                    <a:pt x="234" y="389"/>
                  </a:cubicBezTo>
                  <a:cubicBezTo>
                    <a:pt x="234" y="467"/>
                    <a:pt x="117" y="467"/>
                    <a:pt x="195" y="467"/>
                  </a:cubicBezTo>
                  <a:cubicBezTo>
                    <a:pt x="273" y="467"/>
                    <a:pt x="273" y="312"/>
                    <a:pt x="311" y="312"/>
                  </a:cubicBezTo>
                  <a:cubicBezTo>
                    <a:pt x="234" y="234"/>
                    <a:pt x="350" y="156"/>
                    <a:pt x="311" y="15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1022775" y="4419375"/>
              <a:ext cx="1975" cy="4900"/>
            </a:xfrm>
            <a:custGeom>
              <a:rect b="b" l="l" r="r" t="t"/>
              <a:pathLst>
                <a:path extrusionOk="0" h="196" w="79">
                  <a:moveTo>
                    <a:pt x="79" y="1"/>
                  </a:moveTo>
                  <a:cubicBezTo>
                    <a:pt x="1" y="1"/>
                    <a:pt x="79" y="79"/>
                    <a:pt x="40" y="79"/>
                  </a:cubicBezTo>
                  <a:lnTo>
                    <a:pt x="40" y="40"/>
                  </a:lnTo>
                  <a:cubicBezTo>
                    <a:pt x="40" y="79"/>
                    <a:pt x="30" y="79"/>
                    <a:pt x="20" y="79"/>
                  </a:cubicBezTo>
                  <a:cubicBezTo>
                    <a:pt x="11" y="79"/>
                    <a:pt x="1" y="79"/>
                    <a:pt x="1" y="118"/>
                  </a:cubicBezTo>
                  <a:cubicBezTo>
                    <a:pt x="40" y="157"/>
                    <a:pt x="1" y="157"/>
                    <a:pt x="40" y="195"/>
                  </a:cubicBezTo>
                  <a:lnTo>
                    <a:pt x="79" y="157"/>
                  </a:lnTo>
                  <a:cubicBezTo>
                    <a:pt x="59" y="137"/>
                    <a:pt x="50" y="137"/>
                    <a:pt x="45" y="137"/>
                  </a:cubicBezTo>
                  <a:cubicBezTo>
                    <a:pt x="40" y="137"/>
                    <a:pt x="40" y="137"/>
                    <a:pt x="40" y="118"/>
                  </a:cubicBezTo>
                  <a:cubicBezTo>
                    <a:pt x="40" y="79"/>
                    <a:pt x="79" y="40"/>
                    <a:pt x="7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1050025" y="4408675"/>
              <a:ext cx="1000" cy="1975"/>
            </a:xfrm>
            <a:custGeom>
              <a:rect b="b" l="l" r="r" t="t"/>
              <a:pathLst>
                <a:path extrusionOk="0" h="79" w="40">
                  <a:moveTo>
                    <a:pt x="39" y="1"/>
                  </a:moveTo>
                  <a:cubicBezTo>
                    <a:pt x="39" y="24"/>
                    <a:pt x="26" y="47"/>
                    <a:pt x="15" y="54"/>
                  </a:cubicBezTo>
                  <a:lnTo>
                    <a:pt x="15" y="54"/>
                  </a:lnTo>
                  <a:lnTo>
                    <a:pt x="1" y="40"/>
                  </a:lnTo>
                  <a:lnTo>
                    <a:pt x="1" y="40"/>
                  </a:lnTo>
                  <a:cubicBezTo>
                    <a:pt x="1" y="51"/>
                    <a:pt x="4" y="56"/>
                    <a:pt x="9" y="56"/>
                  </a:cubicBezTo>
                  <a:cubicBezTo>
                    <a:pt x="10" y="56"/>
                    <a:pt x="12" y="55"/>
                    <a:pt x="15" y="54"/>
                  </a:cubicBezTo>
                  <a:lnTo>
                    <a:pt x="15" y="54"/>
                  </a:lnTo>
                  <a:lnTo>
                    <a:pt x="39" y="79"/>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949825" y="4439825"/>
              <a:ext cx="1650" cy="975"/>
            </a:xfrm>
            <a:custGeom>
              <a:rect b="b" l="l" r="r" t="t"/>
              <a:pathLst>
                <a:path extrusionOk="0" h="39" w="66">
                  <a:moveTo>
                    <a:pt x="39" y="0"/>
                  </a:moveTo>
                  <a:cubicBezTo>
                    <a:pt x="39" y="13"/>
                    <a:pt x="44" y="17"/>
                    <a:pt x="48" y="17"/>
                  </a:cubicBezTo>
                  <a:cubicBezTo>
                    <a:pt x="57" y="17"/>
                    <a:pt x="65" y="0"/>
                    <a:pt x="39" y="0"/>
                  </a:cubicBezTo>
                  <a:close/>
                  <a:moveTo>
                    <a:pt x="39" y="0"/>
                  </a:moveTo>
                  <a:cubicBezTo>
                    <a:pt x="0" y="0"/>
                    <a:pt x="0" y="39"/>
                    <a:pt x="0"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1004300" y="4428150"/>
              <a:ext cx="1000" cy="975"/>
            </a:xfrm>
            <a:custGeom>
              <a:rect b="b" l="l" r="r" t="t"/>
              <a:pathLst>
                <a:path extrusionOk="0" h="39" w="40">
                  <a:moveTo>
                    <a:pt x="1" y="0"/>
                  </a:moveTo>
                  <a:lnTo>
                    <a:pt x="1" y="39"/>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1030575" y="4419100"/>
              <a:ext cx="2950" cy="3225"/>
            </a:xfrm>
            <a:custGeom>
              <a:rect b="b" l="l" r="r" t="t"/>
              <a:pathLst>
                <a:path extrusionOk="0" h="129" w="118">
                  <a:moveTo>
                    <a:pt x="59" y="1"/>
                  </a:moveTo>
                  <a:cubicBezTo>
                    <a:pt x="54" y="1"/>
                    <a:pt x="47" y="4"/>
                    <a:pt x="39" y="12"/>
                  </a:cubicBezTo>
                  <a:cubicBezTo>
                    <a:pt x="0" y="51"/>
                    <a:pt x="39" y="51"/>
                    <a:pt x="39" y="129"/>
                  </a:cubicBezTo>
                  <a:cubicBezTo>
                    <a:pt x="39" y="100"/>
                    <a:pt x="50" y="92"/>
                    <a:pt x="63" y="92"/>
                  </a:cubicBezTo>
                  <a:cubicBezTo>
                    <a:pt x="78" y="92"/>
                    <a:pt x="96" y="101"/>
                    <a:pt x="107" y="101"/>
                  </a:cubicBezTo>
                  <a:cubicBezTo>
                    <a:pt x="113" y="101"/>
                    <a:pt x="117" y="99"/>
                    <a:pt x="117" y="90"/>
                  </a:cubicBezTo>
                  <a:lnTo>
                    <a:pt x="117" y="12"/>
                  </a:lnTo>
                  <a:cubicBezTo>
                    <a:pt x="109" y="20"/>
                    <a:pt x="102" y="23"/>
                    <a:pt x="97" y="23"/>
                  </a:cubicBezTo>
                  <a:cubicBezTo>
                    <a:pt x="82" y="23"/>
                    <a:pt x="74" y="1"/>
                    <a:pt x="5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a:off x="1048075" y="4414525"/>
              <a:ext cx="1000" cy="1975"/>
            </a:xfrm>
            <a:custGeom>
              <a:rect b="b" l="l" r="r" t="t"/>
              <a:pathLst>
                <a:path extrusionOk="0" h="79" w="40">
                  <a:moveTo>
                    <a:pt x="40" y="0"/>
                  </a:moveTo>
                  <a:cubicBezTo>
                    <a:pt x="40" y="0"/>
                    <a:pt x="1" y="39"/>
                    <a:pt x="40" y="78"/>
                  </a:cubicBezTo>
                  <a:cubicBezTo>
                    <a:pt x="40" y="78"/>
                    <a:pt x="40" y="38"/>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a:off x="979975" y="4436900"/>
              <a:ext cx="25" cy="1000"/>
            </a:xfrm>
            <a:custGeom>
              <a:rect b="b" l="l" r="r" t="t"/>
              <a:pathLst>
                <a:path extrusionOk="0" h="40" w="1">
                  <a:moveTo>
                    <a:pt x="1" y="39"/>
                  </a:moveTo>
                  <a:lnTo>
                    <a:pt x="1" y="0"/>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1010325" y="4430075"/>
              <a:ext cx="1775" cy="2250"/>
            </a:xfrm>
            <a:custGeom>
              <a:rect b="b" l="l" r="r" t="t"/>
              <a:pathLst>
                <a:path extrusionOk="0" h="90" w="71">
                  <a:moveTo>
                    <a:pt x="71" y="1"/>
                  </a:moveTo>
                  <a:cubicBezTo>
                    <a:pt x="71" y="1"/>
                    <a:pt x="71" y="20"/>
                    <a:pt x="66" y="40"/>
                  </a:cubicBezTo>
                  <a:lnTo>
                    <a:pt x="71" y="40"/>
                  </a:lnTo>
                  <a:lnTo>
                    <a:pt x="71" y="1"/>
                  </a:lnTo>
                  <a:close/>
                  <a:moveTo>
                    <a:pt x="32" y="40"/>
                  </a:moveTo>
                  <a:cubicBezTo>
                    <a:pt x="1" y="40"/>
                    <a:pt x="20" y="90"/>
                    <a:pt x="28" y="90"/>
                  </a:cubicBezTo>
                  <a:cubicBezTo>
                    <a:pt x="30" y="90"/>
                    <a:pt x="32" y="87"/>
                    <a:pt x="32" y="79"/>
                  </a:cubicBezTo>
                  <a:cubicBezTo>
                    <a:pt x="51" y="79"/>
                    <a:pt x="61" y="59"/>
                    <a:pt x="66"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1046650" y="4417450"/>
              <a:ext cx="2425" cy="3125"/>
            </a:xfrm>
            <a:custGeom>
              <a:rect b="b" l="l" r="r" t="t"/>
              <a:pathLst>
                <a:path extrusionOk="0" h="125" w="97">
                  <a:moveTo>
                    <a:pt x="58" y="0"/>
                  </a:moveTo>
                  <a:cubicBezTo>
                    <a:pt x="58" y="34"/>
                    <a:pt x="0" y="125"/>
                    <a:pt x="34" y="125"/>
                  </a:cubicBezTo>
                  <a:cubicBezTo>
                    <a:pt x="39" y="125"/>
                    <a:pt x="47" y="122"/>
                    <a:pt x="58" y="117"/>
                  </a:cubicBezTo>
                  <a:cubicBezTo>
                    <a:pt x="97" y="117"/>
                    <a:pt x="97" y="78"/>
                    <a:pt x="97" y="39"/>
                  </a:cubicBezTo>
                  <a:lnTo>
                    <a:pt x="5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1020850" y="4427175"/>
              <a:ext cx="1000" cy="1725"/>
            </a:xfrm>
            <a:custGeom>
              <a:rect b="b" l="l" r="r" t="t"/>
              <a:pathLst>
                <a:path extrusionOk="0" h="69" w="40">
                  <a:moveTo>
                    <a:pt x="39" y="0"/>
                  </a:moveTo>
                  <a:cubicBezTo>
                    <a:pt x="39" y="39"/>
                    <a:pt x="0" y="39"/>
                    <a:pt x="0" y="39"/>
                  </a:cubicBezTo>
                  <a:cubicBezTo>
                    <a:pt x="20" y="59"/>
                    <a:pt x="29" y="68"/>
                    <a:pt x="34" y="68"/>
                  </a:cubicBezTo>
                  <a:cubicBezTo>
                    <a:pt x="39" y="68"/>
                    <a:pt x="39" y="59"/>
                    <a:pt x="39" y="39"/>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a:off x="1021825" y="4427175"/>
              <a:ext cx="8775" cy="27250"/>
            </a:xfrm>
            <a:custGeom>
              <a:rect b="b" l="l" r="r" t="t"/>
              <a:pathLst>
                <a:path extrusionOk="0" h="1090" w="351">
                  <a:moveTo>
                    <a:pt x="249" y="78"/>
                  </a:moveTo>
                  <a:cubicBezTo>
                    <a:pt x="248" y="81"/>
                    <a:pt x="246" y="83"/>
                    <a:pt x="246" y="86"/>
                  </a:cubicBezTo>
                  <a:lnTo>
                    <a:pt x="246" y="86"/>
                  </a:lnTo>
                  <a:cubicBezTo>
                    <a:pt x="250" y="81"/>
                    <a:pt x="253" y="79"/>
                    <a:pt x="249" y="78"/>
                  </a:cubicBezTo>
                  <a:close/>
                  <a:moveTo>
                    <a:pt x="234" y="0"/>
                  </a:moveTo>
                  <a:cubicBezTo>
                    <a:pt x="234" y="30"/>
                    <a:pt x="211" y="59"/>
                    <a:pt x="217" y="88"/>
                  </a:cubicBezTo>
                  <a:lnTo>
                    <a:pt x="217" y="88"/>
                  </a:lnTo>
                  <a:cubicBezTo>
                    <a:pt x="220" y="82"/>
                    <a:pt x="225" y="78"/>
                    <a:pt x="234" y="78"/>
                  </a:cubicBezTo>
                  <a:cubicBezTo>
                    <a:pt x="241" y="78"/>
                    <a:pt x="246" y="78"/>
                    <a:pt x="249" y="78"/>
                  </a:cubicBezTo>
                  <a:lnTo>
                    <a:pt x="249" y="78"/>
                  </a:lnTo>
                  <a:cubicBezTo>
                    <a:pt x="257" y="60"/>
                    <a:pt x="267" y="39"/>
                    <a:pt x="279" y="23"/>
                  </a:cubicBezTo>
                  <a:lnTo>
                    <a:pt x="279" y="23"/>
                  </a:lnTo>
                  <a:lnTo>
                    <a:pt x="311" y="39"/>
                  </a:lnTo>
                  <a:lnTo>
                    <a:pt x="311" y="0"/>
                  </a:lnTo>
                  <a:cubicBezTo>
                    <a:pt x="300" y="0"/>
                    <a:pt x="289" y="10"/>
                    <a:pt x="279" y="23"/>
                  </a:cubicBezTo>
                  <a:lnTo>
                    <a:pt x="279" y="23"/>
                  </a:lnTo>
                  <a:lnTo>
                    <a:pt x="234" y="0"/>
                  </a:lnTo>
                  <a:close/>
                  <a:moveTo>
                    <a:pt x="246" y="86"/>
                  </a:moveTo>
                  <a:cubicBezTo>
                    <a:pt x="240" y="91"/>
                    <a:pt x="234" y="101"/>
                    <a:pt x="234" y="117"/>
                  </a:cubicBezTo>
                  <a:cubicBezTo>
                    <a:pt x="234" y="117"/>
                    <a:pt x="238" y="103"/>
                    <a:pt x="246" y="86"/>
                  </a:cubicBezTo>
                  <a:close/>
                  <a:moveTo>
                    <a:pt x="217" y="88"/>
                  </a:moveTo>
                  <a:cubicBezTo>
                    <a:pt x="213" y="98"/>
                    <a:pt x="214" y="112"/>
                    <a:pt x="214" y="125"/>
                  </a:cubicBezTo>
                  <a:lnTo>
                    <a:pt x="214" y="125"/>
                  </a:lnTo>
                  <a:cubicBezTo>
                    <a:pt x="214" y="126"/>
                    <a:pt x="215" y="126"/>
                    <a:pt x="215" y="126"/>
                  </a:cubicBezTo>
                  <a:lnTo>
                    <a:pt x="215" y="126"/>
                  </a:lnTo>
                  <a:cubicBezTo>
                    <a:pt x="217" y="121"/>
                    <a:pt x="221" y="117"/>
                    <a:pt x="234" y="117"/>
                  </a:cubicBezTo>
                  <a:cubicBezTo>
                    <a:pt x="224" y="107"/>
                    <a:pt x="219" y="98"/>
                    <a:pt x="217" y="88"/>
                  </a:cubicBezTo>
                  <a:close/>
                  <a:moveTo>
                    <a:pt x="195" y="117"/>
                  </a:moveTo>
                  <a:cubicBezTo>
                    <a:pt x="195" y="156"/>
                    <a:pt x="195" y="195"/>
                    <a:pt x="156" y="234"/>
                  </a:cubicBezTo>
                  <a:cubicBezTo>
                    <a:pt x="219" y="234"/>
                    <a:pt x="205" y="208"/>
                    <a:pt x="219" y="156"/>
                  </a:cubicBezTo>
                  <a:lnTo>
                    <a:pt x="219" y="156"/>
                  </a:lnTo>
                  <a:cubicBezTo>
                    <a:pt x="224" y="175"/>
                    <a:pt x="234" y="195"/>
                    <a:pt x="234" y="195"/>
                  </a:cubicBezTo>
                  <a:cubicBezTo>
                    <a:pt x="234" y="195"/>
                    <a:pt x="234" y="163"/>
                    <a:pt x="224" y="140"/>
                  </a:cubicBezTo>
                  <a:lnTo>
                    <a:pt x="224" y="140"/>
                  </a:lnTo>
                  <a:cubicBezTo>
                    <a:pt x="226" y="133"/>
                    <a:pt x="229" y="125"/>
                    <a:pt x="234" y="117"/>
                  </a:cubicBezTo>
                  <a:cubicBezTo>
                    <a:pt x="224" y="117"/>
                    <a:pt x="219" y="122"/>
                    <a:pt x="217" y="129"/>
                  </a:cubicBezTo>
                  <a:lnTo>
                    <a:pt x="217" y="129"/>
                  </a:lnTo>
                  <a:cubicBezTo>
                    <a:pt x="216" y="128"/>
                    <a:pt x="216" y="127"/>
                    <a:pt x="215" y="126"/>
                  </a:cubicBezTo>
                  <a:lnTo>
                    <a:pt x="215" y="126"/>
                  </a:lnTo>
                  <a:cubicBezTo>
                    <a:pt x="212" y="138"/>
                    <a:pt x="221" y="156"/>
                    <a:pt x="195" y="156"/>
                  </a:cubicBezTo>
                  <a:cubicBezTo>
                    <a:pt x="211" y="156"/>
                    <a:pt x="214" y="142"/>
                    <a:pt x="214" y="125"/>
                  </a:cubicBezTo>
                  <a:lnTo>
                    <a:pt x="214" y="125"/>
                  </a:lnTo>
                  <a:cubicBezTo>
                    <a:pt x="209" y="120"/>
                    <a:pt x="203" y="117"/>
                    <a:pt x="195" y="117"/>
                  </a:cubicBezTo>
                  <a:close/>
                  <a:moveTo>
                    <a:pt x="165" y="995"/>
                  </a:moveTo>
                  <a:lnTo>
                    <a:pt x="165" y="995"/>
                  </a:lnTo>
                  <a:cubicBezTo>
                    <a:pt x="159" y="1005"/>
                    <a:pt x="156" y="1012"/>
                    <a:pt x="156" y="1012"/>
                  </a:cubicBezTo>
                  <a:cubicBezTo>
                    <a:pt x="181" y="1012"/>
                    <a:pt x="174" y="996"/>
                    <a:pt x="165" y="995"/>
                  </a:cubicBezTo>
                  <a:close/>
                  <a:moveTo>
                    <a:pt x="156" y="234"/>
                  </a:moveTo>
                  <a:cubicBezTo>
                    <a:pt x="117" y="311"/>
                    <a:pt x="156" y="311"/>
                    <a:pt x="117" y="350"/>
                  </a:cubicBezTo>
                  <a:lnTo>
                    <a:pt x="78" y="428"/>
                  </a:lnTo>
                  <a:lnTo>
                    <a:pt x="78" y="467"/>
                  </a:lnTo>
                  <a:cubicBezTo>
                    <a:pt x="78" y="545"/>
                    <a:pt x="78" y="584"/>
                    <a:pt x="39" y="662"/>
                  </a:cubicBezTo>
                  <a:cubicBezTo>
                    <a:pt x="39" y="685"/>
                    <a:pt x="46" y="691"/>
                    <a:pt x="55" y="691"/>
                  </a:cubicBezTo>
                  <a:cubicBezTo>
                    <a:pt x="66" y="691"/>
                    <a:pt x="79" y="684"/>
                    <a:pt x="91" y="684"/>
                  </a:cubicBezTo>
                  <a:cubicBezTo>
                    <a:pt x="105" y="684"/>
                    <a:pt x="117" y="694"/>
                    <a:pt x="117" y="740"/>
                  </a:cubicBezTo>
                  <a:cubicBezTo>
                    <a:pt x="109" y="732"/>
                    <a:pt x="104" y="729"/>
                    <a:pt x="102" y="729"/>
                  </a:cubicBezTo>
                  <a:cubicBezTo>
                    <a:pt x="90" y="729"/>
                    <a:pt x="109" y="778"/>
                    <a:pt x="78" y="778"/>
                  </a:cubicBezTo>
                  <a:cubicBezTo>
                    <a:pt x="156" y="817"/>
                    <a:pt x="78" y="895"/>
                    <a:pt x="156" y="934"/>
                  </a:cubicBezTo>
                  <a:lnTo>
                    <a:pt x="117" y="934"/>
                  </a:lnTo>
                  <a:cubicBezTo>
                    <a:pt x="109" y="942"/>
                    <a:pt x="104" y="945"/>
                    <a:pt x="102" y="945"/>
                  </a:cubicBezTo>
                  <a:cubicBezTo>
                    <a:pt x="90" y="945"/>
                    <a:pt x="109" y="895"/>
                    <a:pt x="78" y="895"/>
                  </a:cubicBezTo>
                  <a:lnTo>
                    <a:pt x="78" y="934"/>
                  </a:lnTo>
                  <a:cubicBezTo>
                    <a:pt x="39" y="934"/>
                    <a:pt x="0" y="1012"/>
                    <a:pt x="39" y="1012"/>
                  </a:cubicBezTo>
                  <a:cubicBezTo>
                    <a:pt x="47" y="1004"/>
                    <a:pt x="54" y="997"/>
                    <a:pt x="58" y="992"/>
                  </a:cubicBezTo>
                  <a:lnTo>
                    <a:pt x="58" y="992"/>
                  </a:lnTo>
                  <a:lnTo>
                    <a:pt x="63" y="997"/>
                  </a:lnTo>
                  <a:lnTo>
                    <a:pt x="63" y="997"/>
                  </a:lnTo>
                  <a:cubicBezTo>
                    <a:pt x="62" y="994"/>
                    <a:pt x="62" y="992"/>
                    <a:pt x="61" y="989"/>
                  </a:cubicBezTo>
                  <a:lnTo>
                    <a:pt x="61" y="989"/>
                  </a:lnTo>
                  <a:cubicBezTo>
                    <a:pt x="68" y="981"/>
                    <a:pt x="70" y="977"/>
                    <a:pt x="66" y="975"/>
                  </a:cubicBezTo>
                  <a:lnTo>
                    <a:pt x="66" y="975"/>
                  </a:lnTo>
                  <a:cubicBezTo>
                    <a:pt x="69" y="974"/>
                    <a:pt x="73" y="973"/>
                    <a:pt x="78" y="973"/>
                  </a:cubicBezTo>
                  <a:cubicBezTo>
                    <a:pt x="130" y="973"/>
                    <a:pt x="147" y="956"/>
                    <a:pt x="153" y="956"/>
                  </a:cubicBezTo>
                  <a:cubicBezTo>
                    <a:pt x="156" y="956"/>
                    <a:pt x="156" y="960"/>
                    <a:pt x="156" y="973"/>
                  </a:cubicBezTo>
                  <a:cubicBezTo>
                    <a:pt x="156" y="973"/>
                    <a:pt x="131" y="1023"/>
                    <a:pt x="141" y="1023"/>
                  </a:cubicBezTo>
                  <a:cubicBezTo>
                    <a:pt x="143" y="1023"/>
                    <a:pt x="148" y="1020"/>
                    <a:pt x="156" y="1012"/>
                  </a:cubicBezTo>
                  <a:cubicBezTo>
                    <a:pt x="156" y="999"/>
                    <a:pt x="160" y="995"/>
                    <a:pt x="164" y="995"/>
                  </a:cubicBezTo>
                  <a:cubicBezTo>
                    <a:pt x="165" y="995"/>
                    <a:pt x="165" y="995"/>
                    <a:pt x="165" y="995"/>
                  </a:cubicBezTo>
                  <a:lnTo>
                    <a:pt x="165" y="995"/>
                  </a:lnTo>
                  <a:cubicBezTo>
                    <a:pt x="179" y="972"/>
                    <a:pt x="206" y="934"/>
                    <a:pt x="234" y="934"/>
                  </a:cubicBezTo>
                  <a:lnTo>
                    <a:pt x="156" y="895"/>
                  </a:lnTo>
                  <a:lnTo>
                    <a:pt x="195" y="895"/>
                  </a:lnTo>
                  <a:cubicBezTo>
                    <a:pt x="234" y="856"/>
                    <a:pt x="156" y="817"/>
                    <a:pt x="195" y="817"/>
                  </a:cubicBezTo>
                  <a:cubicBezTo>
                    <a:pt x="234" y="817"/>
                    <a:pt x="234" y="740"/>
                    <a:pt x="234" y="740"/>
                  </a:cubicBezTo>
                  <a:lnTo>
                    <a:pt x="234" y="817"/>
                  </a:lnTo>
                  <a:cubicBezTo>
                    <a:pt x="234" y="786"/>
                    <a:pt x="259" y="729"/>
                    <a:pt x="289" y="729"/>
                  </a:cubicBezTo>
                  <a:cubicBezTo>
                    <a:pt x="296" y="729"/>
                    <a:pt x="304" y="732"/>
                    <a:pt x="311" y="740"/>
                  </a:cubicBezTo>
                  <a:lnTo>
                    <a:pt x="311" y="701"/>
                  </a:lnTo>
                  <a:cubicBezTo>
                    <a:pt x="300" y="712"/>
                    <a:pt x="289" y="717"/>
                    <a:pt x="278" y="717"/>
                  </a:cubicBezTo>
                  <a:cubicBezTo>
                    <a:pt x="253" y="717"/>
                    <a:pt x="234" y="689"/>
                    <a:pt x="234" y="662"/>
                  </a:cubicBezTo>
                  <a:cubicBezTo>
                    <a:pt x="234" y="642"/>
                    <a:pt x="243" y="642"/>
                    <a:pt x="253" y="642"/>
                  </a:cubicBezTo>
                  <a:cubicBezTo>
                    <a:pt x="257" y="642"/>
                    <a:pt x="260" y="642"/>
                    <a:pt x="263" y="641"/>
                  </a:cubicBezTo>
                  <a:lnTo>
                    <a:pt x="263" y="641"/>
                  </a:lnTo>
                  <a:cubicBezTo>
                    <a:pt x="269" y="647"/>
                    <a:pt x="272" y="653"/>
                    <a:pt x="272" y="662"/>
                  </a:cubicBezTo>
                  <a:cubicBezTo>
                    <a:pt x="276" y="658"/>
                    <a:pt x="280" y="654"/>
                    <a:pt x="283" y="650"/>
                  </a:cubicBezTo>
                  <a:lnTo>
                    <a:pt x="283" y="650"/>
                  </a:lnTo>
                  <a:cubicBezTo>
                    <a:pt x="298" y="662"/>
                    <a:pt x="324" y="662"/>
                    <a:pt x="350" y="662"/>
                  </a:cubicBezTo>
                  <a:lnTo>
                    <a:pt x="350" y="584"/>
                  </a:lnTo>
                  <a:cubicBezTo>
                    <a:pt x="315" y="584"/>
                    <a:pt x="312" y="615"/>
                    <a:pt x="283" y="650"/>
                  </a:cubicBezTo>
                  <a:lnTo>
                    <a:pt x="283" y="650"/>
                  </a:lnTo>
                  <a:cubicBezTo>
                    <a:pt x="277" y="644"/>
                    <a:pt x="272" y="635"/>
                    <a:pt x="272" y="623"/>
                  </a:cubicBezTo>
                  <a:cubicBezTo>
                    <a:pt x="272" y="635"/>
                    <a:pt x="269" y="640"/>
                    <a:pt x="263" y="641"/>
                  </a:cubicBezTo>
                  <a:lnTo>
                    <a:pt x="263" y="641"/>
                  </a:lnTo>
                  <a:cubicBezTo>
                    <a:pt x="243" y="621"/>
                    <a:pt x="195" y="614"/>
                    <a:pt x="195" y="584"/>
                  </a:cubicBezTo>
                  <a:cubicBezTo>
                    <a:pt x="195" y="545"/>
                    <a:pt x="156" y="506"/>
                    <a:pt x="195" y="467"/>
                  </a:cubicBezTo>
                  <a:lnTo>
                    <a:pt x="156" y="389"/>
                  </a:lnTo>
                  <a:cubicBezTo>
                    <a:pt x="156" y="389"/>
                    <a:pt x="121" y="407"/>
                    <a:pt x="110" y="407"/>
                  </a:cubicBezTo>
                  <a:cubicBezTo>
                    <a:pt x="104" y="407"/>
                    <a:pt x="104" y="402"/>
                    <a:pt x="117" y="389"/>
                  </a:cubicBezTo>
                  <a:cubicBezTo>
                    <a:pt x="156" y="350"/>
                    <a:pt x="156" y="273"/>
                    <a:pt x="156" y="273"/>
                  </a:cubicBezTo>
                  <a:lnTo>
                    <a:pt x="156" y="234"/>
                  </a:lnTo>
                  <a:close/>
                  <a:moveTo>
                    <a:pt x="63" y="997"/>
                  </a:moveTo>
                  <a:cubicBezTo>
                    <a:pt x="66" y="1006"/>
                    <a:pt x="71" y="1016"/>
                    <a:pt x="74" y="1027"/>
                  </a:cubicBezTo>
                  <a:lnTo>
                    <a:pt x="74" y="1027"/>
                  </a:lnTo>
                  <a:cubicBezTo>
                    <a:pt x="76" y="1024"/>
                    <a:pt x="78" y="1020"/>
                    <a:pt x="78" y="1012"/>
                  </a:cubicBezTo>
                  <a:lnTo>
                    <a:pt x="63" y="997"/>
                  </a:lnTo>
                  <a:close/>
                  <a:moveTo>
                    <a:pt x="74" y="1027"/>
                  </a:moveTo>
                  <a:cubicBezTo>
                    <a:pt x="70" y="1031"/>
                    <a:pt x="64" y="1031"/>
                    <a:pt x="58" y="1031"/>
                  </a:cubicBezTo>
                  <a:cubicBezTo>
                    <a:pt x="49" y="1031"/>
                    <a:pt x="39" y="1031"/>
                    <a:pt x="39" y="1051"/>
                  </a:cubicBezTo>
                  <a:cubicBezTo>
                    <a:pt x="39" y="1090"/>
                    <a:pt x="78" y="1090"/>
                    <a:pt x="117" y="1090"/>
                  </a:cubicBezTo>
                  <a:cubicBezTo>
                    <a:pt x="117" y="1051"/>
                    <a:pt x="78" y="1051"/>
                    <a:pt x="78" y="1051"/>
                  </a:cubicBezTo>
                  <a:cubicBezTo>
                    <a:pt x="78" y="1043"/>
                    <a:pt x="76" y="1035"/>
                    <a:pt x="74" y="102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a:off x="1050025" y="4417450"/>
              <a:ext cx="1000" cy="975"/>
            </a:xfrm>
            <a:custGeom>
              <a:rect b="b" l="l" r="r" t="t"/>
              <a:pathLst>
                <a:path extrusionOk="0" h="39" w="40">
                  <a:moveTo>
                    <a:pt x="1" y="0"/>
                  </a:moveTo>
                  <a:lnTo>
                    <a:pt x="1"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940100" y="4446625"/>
              <a:ext cx="1000" cy="1000"/>
            </a:xfrm>
            <a:custGeom>
              <a:rect b="b" l="l" r="r" t="t"/>
              <a:pathLst>
                <a:path extrusionOk="0" h="40" w="40">
                  <a:moveTo>
                    <a:pt x="0" y="0"/>
                  </a:moveTo>
                  <a:lnTo>
                    <a:pt x="0"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990675" y="4437875"/>
              <a:ext cx="1000" cy="1975"/>
            </a:xfrm>
            <a:custGeom>
              <a:rect b="b" l="l" r="r" t="t"/>
              <a:pathLst>
                <a:path extrusionOk="0" h="79" w="40">
                  <a:moveTo>
                    <a:pt x="1" y="0"/>
                  </a:moveTo>
                  <a:cubicBezTo>
                    <a:pt x="1" y="1"/>
                    <a:pt x="40" y="39"/>
                    <a:pt x="1" y="39"/>
                  </a:cubicBezTo>
                  <a:lnTo>
                    <a:pt x="40" y="78"/>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1032525" y="4426200"/>
              <a:ext cx="25" cy="1000"/>
            </a:xfrm>
            <a:custGeom>
              <a:rect b="b" l="l" r="r" t="t"/>
              <a:pathLst>
                <a:path extrusionOk="0" h="40" w="1">
                  <a:moveTo>
                    <a:pt x="0" y="39"/>
                  </a:moveTo>
                  <a:lnTo>
                    <a:pt x="0" y="0"/>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1048075" y="4419375"/>
              <a:ext cx="1000" cy="1000"/>
            </a:xfrm>
            <a:custGeom>
              <a:rect b="b" l="l" r="r" t="t"/>
              <a:pathLst>
                <a:path extrusionOk="0" h="40" w="40">
                  <a:moveTo>
                    <a:pt x="1" y="40"/>
                  </a:moveTo>
                  <a:lnTo>
                    <a:pt x="40" y="1"/>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938150" y="4449425"/>
              <a:ext cx="2950" cy="4025"/>
            </a:xfrm>
            <a:custGeom>
              <a:rect b="b" l="l" r="r" t="t"/>
              <a:pathLst>
                <a:path extrusionOk="0" h="161" w="118">
                  <a:moveTo>
                    <a:pt x="22" y="1"/>
                  </a:moveTo>
                  <a:cubicBezTo>
                    <a:pt x="16" y="1"/>
                    <a:pt x="29" y="83"/>
                    <a:pt x="0" y="83"/>
                  </a:cubicBezTo>
                  <a:cubicBezTo>
                    <a:pt x="39" y="83"/>
                    <a:pt x="0" y="83"/>
                    <a:pt x="0" y="122"/>
                  </a:cubicBezTo>
                  <a:cubicBezTo>
                    <a:pt x="0" y="161"/>
                    <a:pt x="39" y="161"/>
                    <a:pt x="39" y="161"/>
                  </a:cubicBezTo>
                  <a:cubicBezTo>
                    <a:pt x="39" y="161"/>
                    <a:pt x="39" y="122"/>
                    <a:pt x="39" y="122"/>
                  </a:cubicBezTo>
                  <a:lnTo>
                    <a:pt x="78" y="122"/>
                  </a:lnTo>
                  <a:cubicBezTo>
                    <a:pt x="78" y="122"/>
                    <a:pt x="117" y="83"/>
                    <a:pt x="117" y="44"/>
                  </a:cubicBezTo>
                  <a:lnTo>
                    <a:pt x="39" y="44"/>
                  </a:lnTo>
                  <a:cubicBezTo>
                    <a:pt x="29" y="12"/>
                    <a:pt x="24" y="1"/>
                    <a:pt x="2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960525" y="4446625"/>
              <a:ext cx="1000" cy="1000"/>
            </a:xfrm>
            <a:custGeom>
              <a:rect b="b" l="l" r="r" t="t"/>
              <a:pathLst>
                <a:path extrusionOk="0" h="40" w="40">
                  <a:moveTo>
                    <a:pt x="0" y="0"/>
                  </a:moveTo>
                  <a:lnTo>
                    <a:pt x="0" y="39"/>
                  </a:lnTo>
                  <a:cubicBezTo>
                    <a:pt x="39" y="0"/>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977075" y="4443700"/>
              <a:ext cx="25" cy="1975"/>
            </a:xfrm>
            <a:custGeom>
              <a:rect b="b" l="l" r="r" t="t"/>
              <a:pathLst>
                <a:path extrusionOk="0" h="79" w="1">
                  <a:moveTo>
                    <a:pt x="0" y="79"/>
                  </a:moveTo>
                  <a:cubicBezTo>
                    <a:pt x="0" y="79"/>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983875" y="4442725"/>
              <a:ext cx="3925" cy="12675"/>
            </a:xfrm>
            <a:custGeom>
              <a:rect b="b" l="l" r="r" t="t"/>
              <a:pathLst>
                <a:path extrusionOk="0" h="507" w="157">
                  <a:moveTo>
                    <a:pt x="78" y="1"/>
                  </a:moveTo>
                  <a:lnTo>
                    <a:pt x="78" y="1"/>
                  </a:lnTo>
                  <a:cubicBezTo>
                    <a:pt x="117" y="40"/>
                    <a:pt x="78" y="40"/>
                    <a:pt x="78" y="79"/>
                  </a:cubicBezTo>
                  <a:cubicBezTo>
                    <a:pt x="78" y="118"/>
                    <a:pt x="78" y="118"/>
                    <a:pt x="39" y="156"/>
                  </a:cubicBezTo>
                  <a:cubicBezTo>
                    <a:pt x="26" y="169"/>
                    <a:pt x="22" y="174"/>
                    <a:pt x="23" y="174"/>
                  </a:cubicBezTo>
                  <a:cubicBezTo>
                    <a:pt x="26" y="174"/>
                    <a:pt x="52" y="156"/>
                    <a:pt x="78" y="156"/>
                  </a:cubicBezTo>
                  <a:cubicBezTo>
                    <a:pt x="78" y="156"/>
                    <a:pt x="78" y="183"/>
                    <a:pt x="57" y="192"/>
                  </a:cubicBezTo>
                  <a:lnTo>
                    <a:pt x="57" y="192"/>
                  </a:lnTo>
                  <a:cubicBezTo>
                    <a:pt x="39" y="187"/>
                    <a:pt x="22" y="178"/>
                    <a:pt x="12" y="178"/>
                  </a:cubicBezTo>
                  <a:cubicBezTo>
                    <a:pt x="5" y="178"/>
                    <a:pt x="0" y="182"/>
                    <a:pt x="0" y="195"/>
                  </a:cubicBezTo>
                  <a:cubicBezTo>
                    <a:pt x="8" y="195"/>
                    <a:pt x="16" y="197"/>
                    <a:pt x="24" y="200"/>
                  </a:cubicBezTo>
                  <a:lnTo>
                    <a:pt x="24" y="200"/>
                  </a:lnTo>
                  <a:cubicBezTo>
                    <a:pt x="27" y="197"/>
                    <a:pt x="31" y="195"/>
                    <a:pt x="39" y="195"/>
                  </a:cubicBezTo>
                  <a:cubicBezTo>
                    <a:pt x="46" y="195"/>
                    <a:pt x="52" y="194"/>
                    <a:pt x="57" y="192"/>
                  </a:cubicBezTo>
                  <a:lnTo>
                    <a:pt x="57" y="192"/>
                  </a:lnTo>
                  <a:cubicBezTo>
                    <a:pt x="64" y="194"/>
                    <a:pt x="71" y="195"/>
                    <a:pt x="78" y="195"/>
                  </a:cubicBezTo>
                  <a:cubicBezTo>
                    <a:pt x="117" y="195"/>
                    <a:pt x="156" y="79"/>
                    <a:pt x="156" y="40"/>
                  </a:cubicBezTo>
                  <a:lnTo>
                    <a:pt x="78" y="1"/>
                  </a:lnTo>
                  <a:close/>
                  <a:moveTo>
                    <a:pt x="24" y="200"/>
                  </a:moveTo>
                  <a:cubicBezTo>
                    <a:pt x="15" y="210"/>
                    <a:pt x="39" y="234"/>
                    <a:pt x="39" y="234"/>
                  </a:cubicBezTo>
                  <a:cubicBezTo>
                    <a:pt x="39" y="226"/>
                    <a:pt x="41" y="223"/>
                    <a:pt x="44" y="223"/>
                  </a:cubicBezTo>
                  <a:cubicBezTo>
                    <a:pt x="45" y="223"/>
                    <a:pt x="45" y="223"/>
                    <a:pt x="46" y="224"/>
                  </a:cubicBezTo>
                  <a:lnTo>
                    <a:pt x="46" y="224"/>
                  </a:lnTo>
                  <a:cubicBezTo>
                    <a:pt x="48" y="220"/>
                    <a:pt x="49" y="217"/>
                    <a:pt x="51" y="213"/>
                  </a:cubicBezTo>
                  <a:lnTo>
                    <a:pt x="51" y="213"/>
                  </a:lnTo>
                  <a:cubicBezTo>
                    <a:pt x="43" y="208"/>
                    <a:pt x="34" y="203"/>
                    <a:pt x="24" y="200"/>
                  </a:cubicBezTo>
                  <a:close/>
                  <a:moveTo>
                    <a:pt x="113" y="184"/>
                  </a:moveTo>
                  <a:cubicBezTo>
                    <a:pt x="105" y="184"/>
                    <a:pt x="90" y="207"/>
                    <a:pt x="83" y="207"/>
                  </a:cubicBezTo>
                  <a:cubicBezTo>
                    <a:pt x="80" y="207"/>
                    <a:pt x="78" y="204"/>
                    <a:pt x="78" y="195"/>
                  </a:cubicBezTo>
                  <a:cubicBezTo>
                    <a:pt x="66" y="195"/>
                    <a:pt x="57" y="203"/>
                    <a:pt x="51" y="213"/>
                  </a:cubicBezTo>
                  <a:lnTo>
                    <a:pt x="51" y="213"/>
                  </a:lnTo>
                  <a:cubicBezTo>
                    <a:pt x="67" y="223"/>
                    <a:pt x="78" y="234"/>
                    <a:pt x="78" y="234"/>
                  </a:cubicBezTo>
                  <a:cubicBezTo>
                    <a:pt x="78" y="243"/>
                    <a:pt x="77" y="246"/>
                    <a:pt x="74" y="246"/>
                  </a:cubicBezTo>
                  <a:cubicBezTo>
                    <a:pt x="67" y="246"/>
                    <a:pt x="54" y="227"/>
                    <a:pt x="46" y="224"/>
                  </a:cubicBezTo>
                  <a:lnTo>
                    <a:pt x="46" y="224"/>
                  </a:lnTo>
                  <a:cubicBezTo>
                    <a:pt x="42" y="235"/>
                    <a:pt x="40" y="245"/>
                    <a:pt x="40" y="245"/>
                  </a:cubicBezTo>
                  <a:cubicBezTo>
                    <a:pt x="39" y="245"/>
                    <a:pt x="39" y="242"/>
                    <a:pt x="39" y="234"/>
                  </a:cubicBezTo>
                  <a:lnTo>
                    <a:pt x="39" y="312"/>
                  </a:lnTo>
                  <a:cubicBezTo>
                    <a:pt x="14" y="362"/>
                    <a:pt x="6" y="411"/>
                    <a:pt x="2" y="451"/>
                  </a:cubicBezTo>
                  <a:lnTo>
                    <a:pt x="2" y="451"/>
                  </a:lnTo>
                  <a:cubicBezTo>
                    <a:pt x="10" y="410"/>
                    <a:pt x="44" y="346"/>
                    <a:pt x="78" y="312"/>
                  </a:cubicBezTo>
                  <a:cubicBezTo>
                    <a:pt x="78" y="312"/>
                    <a:pt x="103" y="362"/>
                    <a:pt x="113" y="362"/>
                  </a:cubicBezTo>
                  <a:cubicBezTo>
                    <a:pt x="116" y="362"/>
                    <a:pt x="117" y="359"/>
                    <a:pt x="117" y="351"/>
                  </a:cubicBezTo>
                  <a:cubicBezTo>
                    <a:pt x="117" y="351"/>
                    <a:pt x="78" y="273"/>
                    <a:pt x="117" y="234"/>
                  </a:cubicBezTo>
                  <a:cubicBezTo>
                    <a:pt x="117" y="215"/>
                    <a:pt x="117" y="195"/>
                    <a:pt x="117" y="195"/>
                  </a:cubicBezTo>
                  <a:cubicBezTo>
                    <a:pt x="117" y="187"/>
                    <a:pt x="115" y="184"/>
                    <a:pt x="113" y="184"/>
                  </a:cubicBezTo>
                  <a:close/>
                  <a:moveTo>
                    <a:pt x="2" y="451"/>
                  </a:moveTo>
                  <a:cubicBezTo>
                    <a:pt x="1" y="457"/>
                    <a:pt x="0" y="463"/>
                    <a:pt x="0" y="468"/>
                  </a:cubicBezTo>
                  <a:lnTo>
                    <a:pt x="0" y="507"/>
                  </a:lnTo>
                  <a:cubicBezTo>
                    <a:pt x="0" y="493"/>
                    <a:pt x="0" y="473"/>
                    <a:pt x="2" y="45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1001375" y="4437875"/>
              <a:ext cx="1000" cy="1000"/>
            </a:xfrm>
            <a:custGeom>
              <a:rect b="b" l="l" r="r" t="t"/>
              <a:pathLst>
                <a:path extrusionOk="0" h="40" w="40">
                  <a:moveTo>
                    <a:pt x="1" y="0"/>
                  </a:moveTo>
                  <a:lnTo>
                    <a:pt x="1" y="39"/>
                  </a:lnTo>
                  <a:cubicBezTo>
                    <a:pt x="27" y="39"/>
                    <a:pt x="18" y="22"/>
                    <a:pt x="21" y="22"/>
                  </a:cubicBezTo>
                  <a:cubicBezTo>
                    <a:pt x="22" y="22"/>
                    <a:pt x="27" y="26"/>
                    <a:pt x="40" y="39"/>
                  </a:cubicBezTo>
                  <a:lnTo>
                    <a:pt x="40" y="39"/>
                  </a:lnTo>
                  <a:cubicBezTo>
                    <a:pt x="40" y="39"/>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954700" y="4449550"/>
              <a:ext cx="975" cy="1000"/>
            </a:xfrm>
            <a:custGeom>
              <a:rect b="b" l="l" r="r" t="t"/>
              <a:pathLst>
                <a:path extrusionOk="0" h="40" w="39">
                  <a:moveTo>
                    <a:pt x="0" y="0"/>
                  </a:moveTo>
                  <a:cubicBezTo>
                    <a:pt x="0" y="0"/>
                    <a:pt x="0" y="39"/>
                    <a:pt x="0" y="0"/>
                  </a:cubicBezTo>
                  <a:lnTo>
                    <a:pt x="0" y="0"/>
                  </a:lnTo>
                  <a:cubicBezTo>
                    <a:pt x="0" y="0"/>
                    <a:pt x="39"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949250" y="4450525"/>
              <a:ext cx="5475" cy="7025"/>
            </a:xfrm>
            <a:custGeom>
              <a:rect b="b" l="l" r="r" t="t"/>
              <a:pathLst>
                <a:path extrusionOk="0" h="281" w="219">
                  <a:moveTo>
                    <a:pt x="179" y="0"/>
                  </a:moveTo>
                  <a:cubicBezTo>
                    <a:pt x="179" y="15"/>
                    <a:pt x="179" y="47"/>
                    <a:pt x="179" y="47"/>
                  </a:cubicBezTo>
                  <a:lnTo>
                    <a:pt x="179" y="78"/>
                  </a:lnTo>
                  <a:cubicBezTo>
                    <a:pt x="218" y="78"/>
                    <a:pt x="179" y="39"/>
                    <a:pt x="179" y="0"/>
                  </a:cubicBezTo>
                  <a:close/>
                  <a:moveTo>
                    <a:pt x="140" y="78"/>
                  </a:moveTo>
                  <a:cubicBezTo>
                    <a:pt x="102" y="116"/>
                    <a:pt x="101" y="154"/>
                    <a:pt x="137" y="228"/>
                  </a:cubicBezTo>
                  <a:lnTo>
                    <a:pt x="137" y="228"/>
                  </a:lnTo>
                  <a:cubicBezTo>
                    <a:pt x="140" y="202"/>
                    <a:pt x="140" y="172"/>
                    <a:pt x="140" y="156"/>
                  </a:cubicBezTo>
                  <a:lnTo>
                    <a:pt x="179" y="156"/>
                  </a:lnTo>
                  <a:cubicBezTo>
                    <a:pt x="140" y="117"/>
                    <a:pt x="179" y="117"/>
                    <a:pt x="179" y="117"/>
                  </a:cubicBezTo>
                  <a:lnTo>
                    <a:pt x="179" y="78"/>
                  </a:lnTo>
                  <a:close/>
                  <a:moveTo>
                    <a:pt x="137" y="228"/>
                  </a:moveTo>
                  <a:cubicBezTo>
                    <a:pt x="137" y="230"/>
                    <a:pt x="137" y="232"/>
                    <a:pt x="137" y="233"/>
                  </a:cubicBezTo>
                  <a:lnTo>
                    <a:pt x="137" y="233"/>
                  </a:lnTo>
                  <a:cubicBezTo>
                    <a:pt x="138" y="234"/>
                    <a:pt x="139" y="234"/>
                    <a:pt x="140" y="234"/>
                  </a:cubicBezTo>
                  <a:cubicBezTo>
                    <a:pt x="139" y="232"/>
                    <a:pt x="138" y="230"/>
                    <a:pt x="137" y="228"/>
                  </a:cubicBezTo>
                  <a:close/>
                  <a:moveTo>
                    <a:pt x="62" y="78"/>
                  </a:moveTo>
                  <a:lnTo>
                    <a:pt x="62" y="78"/>
                  </a:lnTo>
                  <a:cubicBezTo>
                    <a:pt x="1" y="170"/>
                    <a:pt x="86" y="165"/>
                    <a:pt x="104" y="217"/>
                  </a:cubicBezTo>
                  <a:lnTo>
                    <a:pt x="104" y="217"/>
                  </a:lnTo>
                  <a:cubicBezTo>
                    <a:pt x="104" y="217"/>
                    <a:pt x="103" y="216"/>
                    <a:pt x="103" y="216"/>
                  </a:cubicBezTo>
                  <a:cubicBezTo>
                    <a:pt x="101" y="216"/>
                    <a:pt x="101" y="221"/>
                    <a:pt x="101" y="234"/>
                  </a:cubicBezTo>
                  <a:cubicBezTo>
                    <a:pt x="103" y="229"/>
                    <a:pt x="104" y="225"/>
                    <a:pt x="105" y="220"/>
                  </a:cubicBezTo>
                  <a:lnTo>
                    <a:pt x="105" y="220"/>
                  </a:lnTo>
                  <a:cubicBezTo>
                    <a:pt x="109" y="233"/>
                    <a:pt x="109" y="250"/>
                    <a:pt x="101" y="273"/>
                  </a:cubicBezTo>
                  <a:cubicBezTo>
                    <a:pt x="107" y="278"/>
                    <a:pt x="111" y="280"/>
                    <a:pt x="115" y="280"/>
                  </a:cubicBezTo>
                  <a:cubicBezTo>
                    <a:pt x="127" y="280"/>
                    <a:pt x="134" y="259"/>
                    <a:pt x="137" y="233"/>
                  </a:cubicBezTo>
                  <a:lnTo>
                    <a:pt x="137" y="233"/>
                  </a:lnTo>
                  <a:cubicBezTo>
                    <a:pt x="119" y="232"/>
                    <a:pt x="110" y="223"/>
                    <a:pt x="106" y="219"/>
                  </a:cubicBezTo>
                  <a:lnTo>
                    <a:pt x="106" y="219"/>
                  </a:lnTo>
                  <a:cubicBezTo>
                    <a:pt x="130" y="120"/>
                    <a:pt x="25" y="152"/>
                    <a:pt x="62"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942050" y="4451500"/>
              <a:ext cx="2925" cy="2925"/>
            </a:xfrm>
            <a:custGeom>
              <a:rect b="b" l="l" r="r" t="t"/>
              <a:pathLst>
                <a:path extrusionOk="0" h="117" w="117">
                  <a:moveTo>
                    <a:pt x="78" y="0"/>
                  </a:moveTo>
                  <a:cubicBezTo>
                    <a:pt x="78" y="39"/>
                    <a:pt x="0" y="39"/>
                    <a:pt x="39" y="117"/>
                  </a:cubicBezTo>
                  <a:lnTo>
                    <a:pt x="78" y="117"/>
                  </a:lnTo>
                  <a:cubicBezTo>
                    <a:pt x="78" y="78"/>
                    <a:pt x="117" y="78"/>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1025700" y="4432025"/>
              <a:ext cx="1000" cy="1000"/>
            </a:xfrm>
            <a:custGeom>
              <a:rect b="b" l="l" r="r" t="t"/>
              <a:pathLst>
                <a:path extrusionOk="0" h="40" w="40">
                  <a:moveTo>
                    <a:pt x="40" y="1"/>
                  </a:moveTo>
                  <a:lnTo>
                    <a:pt x="1" y="40"/>
                  </a:lnTo>
                  <a:lnTo>
                    <a:pt x="40" y="40"/>
                  </a:lnTo>
                  <a:cubicBezTo>
                    <a:pt x="40" y="40"/>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1043225" y="4427175"/>
              <a:ext cx="25" cy="1000"/>
            </a:xfrm>
            <a:custGeom>
              <a:rect b="b" l="l" r="r" t="t"/>
              <a:pathLst>
                <a:path extrusionOk="0" h="40" w="1">
                  <a:moveTo>
                    <a:pt x="0" y="39"/>
                  </a:moveTo>
                  <a:lnTo>
                    <a:pt x="0" y="0"/>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941075" y="4452450"/>
              <a:ext cx="1975" cy="1975"/>
            </a:xfrm>
            <a:custGeom>
              <a:rect b="b" l="l" r="r" t="t"/>
              <a:pathLst>
                <a:path extrusionOk="0" h="79" w="79">
                  <a:moveTo>
                    <a:pt x="39" y="1"/>
                  </a:moveTo>
                  <a:cubicBezTo>
                    <a:pt x="39" y="40"/>
                    <a:pt x="0" y="40"/>
                    <a:pt x="39" y="79"/>
                  </a:cubicBezTo>
                  <a:lnTo>
                    <a:pt x="78" y="79"/>
                  </a:lnTo>
                  <a:lnTo>
                    <a:pt x="78"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952750" y="4452450"/>
              <a:ext cx="2925" cy="4900"/>
            </a:xfrm>
            <a:custGeom>
              <a:rect b="b" l="l" r="r" t="t"/>
              <a:pathLst>
                <a:path extrusionOk="0" h="196" w="117">
                  <a:moveTo>
                    <a:pt x="78" y="1"/>
                  </a:moveTo>
                  <a:cubicBezTo>
                    <a:pt x="39" y="1"/>
                    <a:pt x="39" y="1"/>
                    <a:pt x="39" y="40"/>
                  </a:cubicBezTo>
                  <a:cubicBezTo>
                    <a:pt x="39" y="79"/>
                    <a:pt x="0" y="118"/>
                    <a:pt x="39" y="157"/>
                  </a:cubicBezTo>
                  <a:lnTo>
                    <a:pt x="39" y="196"/>
                  </a:lnTo>
                  <a:cubicBezTo>
                    <a:pt x="78" y="157"/>
                    <a:pt x="78" y="118"/>
                    <a:pt x="78" y="118"/>
                  </a:cubicBezTo>
                  <a:cubicBezTo>
                    <a:pt x="39" y="79"/>
                    <a:pt x="117" y="1"/>
                    <a:pt x="7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974150" y="4447600"/>
              <a:ext cx="11700" cy="30450"/>
            </a:xfrm>
            <a:custGeom>
              <a:rect b="b" l="l" r="r" t="t"/>
              <a:pathLst>
                <a:path extrusionOk="0" h="1218" w="468">
                  <a:moveTo>
                    <a:pt x="462" y="363"/>
                  </a:moveTo>
                  <a:cubicBezTo>
                    <a:pt x="457" y="363"/>
                    <a:pt x="451" y="383"/>
                    <a:pt x="450" y="407"/>
                  </a:cubicBezTo>
                  <a:lnTo>
                    <a:pt x="450" y="407"/>
                  </a:lnTo>
                  <a:cubicBezTo>
                    <a:pt x="455" y="402"/>
                    <a:pt x="460" y="396"/>
                    <a:pt x="467" y="390"/>
                  </a:cubicBezTo>
                  <a:cubicBezTo>
                    <a:pt x="467" y="371"/>
                    <a:pt x="465" y="363"/>
                    <a:pt x="462" y="363"/>
                  </a:cubicBezTo>
                  <a:close/>
                  <a:moveTo>
                    <a:pt x="315" y="414"/>
                  </a:moveTo>
                  <a:cubicBezTo>
                    <a:pt x="313" y="417"/>
                    <a:pt x="312" y="421"/>
                    <a:pt x="312" y="428"/>
                  </a:cubicBezTo>
                  <a:cubicBezTo>
                    <a:pt x="324" y="453"/>
                    <a:pt x="328" y="462"/>
                    <a:pt x="329" y="462"/>
                  </a:cubicBezTo>
                  <a:cubicBezTo>
                    <a:pt x="330" y="462"/>
                    <a:pt x="320" y="438"/>
                    <a:pt x="315" y="414"/>
                  </a:cubicBezTo>
                  <a:close/>
                  <a:moveTo>
                    <a:pt x="336" y="456"/>
                  </a:moveTo>
                  <a:cubicBezTo>
                    <a:pt x="329" y="456"/>
                    <a:pt x="345" y="484"/>
                    <a:pt x="366" y="498"/>
                  </a:cubicBezTo>
                  <a:lnTo>
                    <a:pt x="366" y="498"/>
                  </a:lnTo>
                  <a:cubicBezTo>
                    <a:pt x="364" y="487"/>
                    <a:pt x="359" y="476"/>
                    <a:pt x="350" y="467"/>
                  </a:cubicBezTo>
                  <a:cubicBezTo>
                    <a:pt x="343" y="460"/>
                    <a:pt x="338" y="456"/>
                    <a:pt x="336" y="456"/>
                  </a:cubicBezTo>
                  <a:close/>
                  <a:moveTo>
                    <a:pt x="234" y="740"/>
                  </a:moveTo>
                  <a:cubicBezTo>
                    <a:pt x="195" y="740"/>
                    <a:pt x="156" y="818"/>
                    <a:pt x="195" y="818"/>
                  </a:cubicBezTo>
                  <a:lnTo>
                    <a:pt x="234" y="740"/>
                  </a:lnTo>
                  <a:close/>
                  <a:moveTo>
                    <a:pt x="289" y="1"/>
                  </a:moveTo>
                  <a:cubicBezTo>
                    <a:pt x="275" y="1"/>
                    <a:pt x="267" y="58"/>
                    <a:pt x="251" y="58"/>
                  </a:cubicBezTo>
                  <a:cubicBezTo>
                    <a:pt x="246" y="58"/>
                    <a:pt x="241" y="53"/>
                    <a:pt x="234" y="39"/>
                  </a:cubicBezTo>
                  <a:cubicBezTo>
                    <a:pt x="234" y="50"/>
                    <a:pt x="234" y="64"/>
                    <a:pt x="234" y="78"/>
                  </a:cubicBezTo>
                  <a:cubicBezTo>
                    <a:pt x="234" y="98"/>
                    <a:pt x="234" y="98"/>
                    <a:pt x="234" y="98"/>
                  </a:cubicBezTo>
                  <a:cubicBezTo>
                    <a:pt x="234" y="98"/>
                    <a:pt x="234" y="98"/>
                    <a:pt x="234" y="117"/>
                  </a:cubicBezTo>
                  <a:lnTo>
                    <a:pt x="195" y="117"/>
                  </a:lnTo>
                  <a:lnTo>
                    <a:pt x="195" y="156"/>
                  </a:lnTo>
                  <a:cubicBezTo>
                    <a:pt x="161" y="156"/>
                    <a:pt x="157" y="242"/>
                    <a:pt x="156" y="242"/>
                  </a:cubicBezTo>
                  <a:cubicBezTo>
                    <a:pt x="156" y="242"/>
                    <a:pt x="156" y="239"/>
                    <a:pt x="156" y="234"/>
                  </a:cubicBezTo>
                  <a:cubicBezTo>
                    <a:pt x="156" y="257"/>
                    <a:pt x="156" y="294"/>
                    <a:pt x="156" y="312"/>
                  </a:cubicBezTo>
                  <a:cubicBezTo>
                    <a:pt x="156" y="292"/>
                    <a:pt x="146" y="282"/>
                    <a:pt x="136" y="282"/>
                  </a:cubicBezTo>
                  <a:cubicBezTo>
                    <a:pt x="127" y="282"/>
                    <a:pt x="117" y="292"/>
                    <a:pt x="117" y="312"/>
                  </a:cubicBezTo>
                  <a:cubicBezTo>
                    <a:pt x="156" y="351"/>
                    <a:pt x="78" y="428"/>
                    <a:pt x="78" y="428"/>
                  </a:cubicBezTo>
                  <a:cubicBezTo>
                    <a:pt x="78" y="428"/>
                    <a:pt x="78" y="404"/>
                    <a:pt x="78" y="390"/>
                  </a:cubicBezTo>
                  <a:cubicBezTo>
                    <a:pt x="78" y="428"/>
                    <a:pt x="39" y="467"/>
                    <a:pt x="39" y="467"/>
                  </a:cubicBezTo>
                  <a:lnTo>
                    <a:pt x="39" y="506"/>
                  </a:lnTo>
                  <a:cubicBezTo>
                    <a:pt x="0" y="506"/>
                    <a:pt x="0" y="545"/>
                    <a:pt x="0" y="545"/>
                  </a:cubicBezTo>
                  <a:lnTo>
                    <a:pt x="0" y="584"/>
                  </a:lnTo>
                  <a:cubicBezTo>
                    <a:pt x="0" y="593"/>
                    <a:pt x="2" y="596"/>
                    <a:pt x="5" y="596"/>
                  </a:cubicBezTo>
                  <a:cubicBezTo>
                    <a:pt x="11" y="596"/>
                    <a:pt x="20" y="587"/>
                    <a:pt x="27" y="587"/>
                  </a:cubicBezTo>
                  <a:cubicBezTo>
                    <a:pt x="34" y="587"/>
                    <a:pt x="39" y="594"/>
                    <a:pt x="39" y="623"/>
                  </a:cubicBezTo>
                  <a:cubicBezTo>
                    <a:pt x="0" y="623"/>
                    <a:pt x="0" y="701"/>
                    <a:pt x="39" y="701"/>
                  </a:cubicBezTo>
                  <a:cubicBezTo>
                    <a:pt x="49" y="701"/>
                    <a:pt x="56" y="698"/>
                    <a:pt x="62" y="695"/>
                  </a:cubicBezTo>
                  <a:lnTo>
                    <a:pt x="62" y="695"/>
                  </a:lnTo>
                  <a:cubicBezTo>
                    <a:pt x="64" y="698"/>
                    <a:pt x="68" y="701"/>
                    <a:pt x="78" y="701"/>
                  </a:cubicBezTo>
                  <a:lnTo>
                    <a:pt x="117" y="701"/>
                  </a:lnTo>
                  <a:cubicBezTo>
                    <a:pt x="156" y="662"/>
                    <a:pt x="156" y="623"/>
                    <a:pt x="195" y="623"/>
                  </a:cubicBezTo>
                  <a:cubicBezTo>
                    <a:pt x="156" y="701"/>
                    <a:pt x="273" y="740"/>
                    <a:pt x="234" y="740"/>
                  </a:cubicBezTo>
                  <a:cubicBezTo>
                    <a:pt x="273" y="779"/>
                    <a:pt x="273" y="856"/>
                    <a:pt x="273" y="895"/>
                  </a:cubicBezTo>
                  <a:cubicBezTo>
                    <a:pt x="273" y="934"/>
                    <a:pt x="234" y="973"/>
                    <a:pt x="234" y="973"/>
                  </a:cubicBezTo>
                  <a:lnTo>
                    <a:pt x="234" y="1012"/>
                  </a:lnTo>
                  <a:cubicBezTo>
                    <a:pt x="234" y="1020"/>
                    <a:pt x="230" y="1023"/>
                    <a:pt x="225" y="1023"/>
                  </a:cubicBezTo>
                  <a:cubicBezTo>
                    <a:pt x="211" y="1023"/>
                    <a:pt x="185" y="1001"/>
                    <a:pt x="184" y="1001"/>
                  </a:cubicBezTo>
                  <a:cubicBezTo>
                    <a:pt x="184" y="1001"/>
                    <a:pt x="187" y="1004"/>
                    <a:pt x="195" y="1012"/>
                  </a:cubicBezTo>
                  <a:cubicBezTo>
                    <a:pt x="230" y="1048"/>
                    <a:pt x="168" y="1116"/>
                    <a:pt x="217" y="1157"/>
                  </a:cubicBezTo>
                  <a:lnTo>
                    <a:pt x="217" y="1157"/>
                  </a:lnTo>
                  <a:cubicBezTo>
                    <a:pt x="216" y="1157"/>
                    <a:pt x="216" y="1157"/>
                    <a:pt x="215" y="1157"/>
                  </a:cubicBezTo>
                  <a:cubicBezTo>
                    <a:pt x="201" y="1157"/>
                    <a:pt x="197" y="1181"/>
                    <a:pt x="195" y="1196"/>
                  </a:cubicBezTo>
                  <a:lnTo>
                    <a:pt x="195" y="1196"/>
                  </a:lnTo>
                  <a:cubicBezTo>
                    <a:pt x="195" y="1196"/>
                    <a:pt x="195" y="1195"/>
                    <a:pt x="195" y="1195"/>
                  </a:cubicBezTo>
                  <a:cubicBezTo>
                    <a:pt x="195" y="1195"/>
                    <a:pt x="195" y="1198"/>
                    <a:pt x="195" y="1207"/>
                  </a:cubicBezTo>
                  <a:cubicBezTo>
                    <a:pt x="195" y="1207"/>
                    <a:pt x="195" y="1202"/>
                    <a:pt x="195" y="1196"/>
                  </a:cubicBezTo>
                  <a:lnTo>
                    <a:pt x="195" y="1196"/>
                  </a:lnTo>
                  <a:cubicBezTo>
                    <a:pt x="197" y="1198"/>
                    <a:pt x="201" y="1218"/>
                    <a:pt x="214" y="1218"/>
                  </a:cubicBezTo>
                  <a:cubicBezTo>
                    <a:pt x="219" y="1218"/>
                    <a:pt x="226" y="1215"/>
                    <a:pt x="234" y="1207"/>
                  </a:cubicBezTo>
                  <a:cubicBezTo>
                    <a:pt x="234" y="1207"/>
                    <a:pt x="234" y="1182"/>
                    <a:pt x="234" y="1168"/>
                  </a:cubicBezTo>
                  <a:lnTo>
                    <a:pt x="273" y="1207"/>
                  </a:lnTo>
                  <a:lnTo>
                    <a:pt x="273" y="1168"/>
                  </a:lnTo>
                  <a:cubicBezTo>
                    <a:pt x="312" y="1168"/>
                    <a:pt x="312" y="1168"/>
                    <a:pt x="312" y="1129"/>
                  </a:cubicBezTo>
                  <a:lnTo>
                    <a:pt x="273" y="1090"/>
                  </a:lnTo>
                  <a:cubicBezTo>
                    <a:pt x="350" y="1051"/>
                    <a:pt x="234" y="1051"/>
                    <a:pt x="273" y="1012"/>
                  </a:cubicBezTo>
                  <a:lnTo>
                    <a:pt x="312" y="1012"/>
                  </a:lnTo>
                  <a:cubicBezTo>
                    <a:pt x="273" y="973"/>
                    <a:pt x="312" y="895"/>
                    <a:pt x="312" y="895"/>
                  </a:cubicBezTo>
                  <a:cubicBezTo>
                    <a:pt x="389" y="856"/>
                    <a:pt x="312" y="740"/>
                    <a:pt x="350" y="740"/>
                  </a:cubicBezTo>
                  <a:cubicBezTo>
                    <a:pt x="350" y="740"/>
                    <a:pt x="350" y="654"/>
                    <a:pt x="375" y="654"/>
                  </a:cubicBezTo>
                  <a:cubicBezTo>
                    <a:pt x="379" y="654"/>
                    <a:pt x="384" y="656"/>
                    <a:pt x="389" y="662"/>
                  </a:cubicBezTo>
                  <a:cubicBezTo>
                    <a:pt x="389" y="623"/>
                    <a:pt x="428" y="545"/>
                    <a:pt x="467" y="506"/>
                  </a:cubicBezTo>
                  <a:lnTo>
                    <a:pt x="428" y="506"/>
                  </a:lnTo>
                  <a:cubicBezTo>
                    <a:pt x="389" y="506"/>
                    <a:pt x="467" y="467"/>
                    <a:pt x="467" y="467"/>
                  </a:cubicBezTo>
                  <a:cubicBezTo>
                    <a:pt x="453" y="453"/>
                    <a:pt x="449" y="428"/>
                    <a:pt x="450" y="407"/>
                  </a:cubicBezTo>
                  <a:lnTo>
                    <a:pt x="450" y="407"/>
                  </a:lnTo>
                  <a:cubicBezTo>
                    <a:pt x="428" y="428"/>
                    <a:pt x="428" y="428"/>
                    <a:pt x="428" y="428"/>
                  </a:cubicBezTo>
                  <a:cubicBezTo>
                    <a:pt x="389" y="428"/>
                    <a:pt x="389" y="390"/>
                    <a:pt x="389" y="390"/>
                  </a:cubicBezTo>
                  <a:cubicBezTo>
                    <a:pt x="389" y="390"/>
                    <a:pt x="355" y="372"/>
                    <a:pt x="332" y="372"/>
                  </a:cubicBezTo>
                  <a:cubicBezTo>
                    <a:pt x="320" y="372"/>
                    <a:pt x="312" y="377"/>
                    <a:pt x="312" y="390"/>
                  </a:cubicBezTo>
                  <a:cubicBezTo>
                    <a:pt x="312" y="397"/>
                    <a:pt x="313" y="405"/>
                    <a:pt x="315" y="414"/>
                  </a:cubicBezTo>
                  <a:lnTo>
                    <a:pt x="315" y="414"/>
                  </a:lnTo>
                  <a:cubicBezTo>
                    <a:pt x="319" y="409"/>
                    <a:pt x="325" y="409"/>
                    <a:pt x="331" y="409"/>
                  </a:cubicBezTo>
                  <a:cubicBezTo>
                    <a:pt x="341" y="409"/>
                    <a:pt x="350" y="409"/>
                    <a:pt x="350" y="390"/>
                  </a:cubicBezTo>
                  <a:cubicBezTo>
                    <a:pt x="350" y="428"/>
                    <a:pt x="389" y="467"/>
                    <a:pt x="389" y="506"/>
                  </a:cubicBezTo>
                  <a:cubicBezTo>
                    <a:pt x="381" y="506"/>
                    <a:pt x="374" y="503"/>
                    <a:pt x="366" y="498"/>
                  </a:cubicBezTo>
                  <a:lnTo>
                    <a:pt x="366" y="498"/>
                  </a:lnTo>
                  <a:cubicBezTo>
                    <a:pt x="374" y="537"/>
                    <a:pt x="350" y="584"/>
                    <a:pt x="350" y="584"/>
                  </a:cubicBezTo>
                  <a:lnTo>
                    <a:pt x="350" y="545"/>
                  </a:lnTo>
                  <a:lnTo>
                    <a:pt x="312" y="545"/>
                  </a:lnTo>
                  <a:lnTo>
                    <a:pt x="312" y="584"/>
                  </a:lnTo>
                  <a:lnTo>
                    <a:pt x="273" y="584"/>
                  </a:lnTo>
                  <a:lnTo>
                    <a:pt x="273" y="467"/>
                  </a:lnTo>
                  <a:cubicBezTo>
                    <a:pt x="273" y="479"/>
                    <a:pt x="266" y="483"/>
                    <a:pt x="258" y="483"/>
                  </a:cubicBezTo>
                  <a:cubicBezTo>
                    <a:pt x="237" y="483"/>
                    <a:pt x="206" y="456"/>
                    <a:pt x="234" y="428"/>
                  </a:cubicBezTo>
                  <a:cubicBezTo>
                    <a:pt x="273" y="428"/>
                    <a:pt x="234" y="390"/>
                    <a:pt x="234" y="390"/>
                  </a:cubicBezTo>
                  <a:lnTo>
                    <a:pt x="273" y="351"/>
                  </a:lnTo>
                  <a:lnTo>
                    <a:pt x="273" y="234"/>
                  </a:lnTo>
                  <a:cubicBezTo>
                    <a:pt x="273" y="195"/>
                    <a:pt x="312" y="156"/>
                    <a:pt x="312" y="78"/>
                  </a:cubicBezTo>
                  <a:lnTo>
                    <a:pt x="312" y="39"/>
                  </a:lnTo>
                  <a:cubicBezTo>
                    <a:pt x="302" y="11"/>
                    <a:pt x="295" y="1"/>
                    <a:pt x="28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1028625" y="4433975"/>
              <a:ext cx="1000" cy="1000"/>
            </a:xfrm>
            <a:custGeom>
              <a:rect b="b" l="l" r="r" t="t"/>
              <a:pathLst>
                <a:path extrusionOk="0" h="40" w="40">
                  <a:moveTo>
                    <a:pt x="0" y="1"/>
                  </a:moveTo>
                  <a:cubicBezTo>
                    <a:pt x="1" y="39"/>
                    <a:pt x="39" y="39"/>
                    <a:pt x="39" y="39"/>
                  </a:cubicBezTo>
                  <a:cubicBezTo>
                    <a:pt x="39" y="20"/>
                    <a:pt x="30" y="20"/>
                    <a:pt x="20" y="20"/>
                  </a:cubicBezTo>
                  <a:cubicBezTo>
                    <a:pt x="10" y="20"/>
                    <a:pt x="1" y="20"/>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941075" y="4455375"/>
              <a:ext cx="2800" cy="6850"/>
            </a:xfrm>
            <a:custGeom>
              <a:rect b="b" l="l" r="r" t="t"/>
              <a:pathLst>
                <a:path extrusionOk="0" h="274" w="112">
                  <a:moveTo>
                    <a:pt x="78" y="1"/>
                  </a:moveTo>
                  <a:cubicBezTo>
                    <a:pt x="78" y="29"/>
                    <a:pt x="73" y="37"/>
                    <a:pt x="66" y="37"/>
                  </a:cubicBezTo>
                  <a:cubicBezTo>
                    <a:pt x="59" y="37"/>
                    <a:pt x="50" y="28"/>
                    <a:pt x="44" y="28"/>
                  </a:cubicBezTo>
                  <a:cubicBezTo>
                    <a:pt x="41" y="28"/>
                    <a:pt x="39" y="31"/>
                    <a:pt x="39" y="40"/>
                  </a:cubicBezTo>
                  <a:cubicBezTo>
                    <a:pt x="39" y="79"/>
                    <a:pt x="0" y="79"/>
                    <a:pt x="39" y="117"/>
                  </a:cubicBezTo>
                  <a:lnTo>
                    <a:pt x="0" y="117"/>
                  </a:lnTo>
                  <a:lnTo>
                    <a:pt x="0" y="156"/>
                  </a:lnTo>
                  <a:lnTo>
                    <a:pt x="0" y="195"/>
                  </a:lnTo>
                  <a:cubicBezTo>
                    <a:pt x="39" y="234"/>
                    <a:pt x="0" y="234"/>
                    <a:pt x="39" y="273"/>
                  </a:cubicBezTo>
                  <a:lnTo>
                    <a:pt x="39" y="234"/>
                  </a:lnTo>
                  <a:lnTo>
                    <a:pt x="78" y="234"/>
                  </a:lnTo>
                  <a:cubicBezTo>
                    <a:pt x="78" y="195"/>
                    <a:pt x="39" y="195"/>
                    <a:pt x="39" y="195"/>
                  </a:cubicBezTo>
                  <a:cubicBezTo>
                    <a:pt x="39" y="117"/>
                    <a:pt x="78" y="156"/>
                    <a:pt x="78" y="79"/>
                  </a:cubicBezTo>
                  <a:lnTo>
                    <a:pt x="78" y="79"/>
                  </a:lnTo>
                  <a:cubicBezTo>
                    <a:pt x="72" y="84"/>
                    <a:pt x="69" y="86"/>
                    <a:pt x="68" y="86"/>
                  </a:cubicBezTo>
                  <a:cubicBezTo>
                    <a:pt x="59" y="86"/>
                    <a:pt x="111" y="1"/>
                    <a:pt x="7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1025700" y="4436900"/>
              <a:ext cx="1000" cy="1000"/>
            </a:xfrm>
            <a:custGeom>
              <a:rect b="b" l="l" r="r" t="t"/>
              <a:pathLst>
                <a:path extrusionOk="0" h="40" w="40">
                  <a:moveTo>
                    <a:pt x="1" y="0"/>
                  </a:moveTo>
                  <a:lnTo>
                    <a:pt x="1"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991650" y="4447600"/>
              <a:ext cx="25" cy="1000"/>
            </a:xfrm>
            <a:custGeom>
              <a:rect b="b" l="l" r="r" t="t"/>
              <a:pathLst>
                <a:path extrusionOk="0" h="40" w="1">
                  <a:moveTo>
                    <a:pt x="1" y="39"/>
                  </a:moveTo>
                  <a:cubicBezTo>
                    <a:pt x="1" y="39"/>
                    <a:pt x="1" y="39"/>
                    <a:pt x="1" y="39"/>
                  </a:cubicBez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989700" y="4448575"/>
              <a:ext cx="1000" cy="1975"/>
            </a:xfrm>
            <a:custGeom>
              <a:rect b="b" l="l" r="r" t="t"/>
              <a:pathLst>
                <a:path extrusionOk="0" h="79" w="40">
                  <a:moveTo>
                    <a:pt x="40" y="0"/>
                  </a:moveTo>
                  <a:cubicBezTo>
                    <a:pt x="18" y="0"/>
                    <a:pt x="9" y="12"/>
                    <a:pt x="11" y="29"/>
                  </a:cubicBezTo>
                  <a:lnTo>
                    <a:pt x="11" y="29"/>
                  </a:lnTo>
                  <a:lnTo>
                    <a:pt x="40" y="0"/>
                  </a:lnTo>
                  <a:close/>
                  <a:moveTo>
                    <a:pt x="11" y="29"/>
                  </a:moveTo>
                  <a:lnTo>
                    <a:pt x="1" y="39"/>
                  </a:lnTo>
                  <a:lnTo>
                    <a:pt x="40" y="78"/>
                  </a:lnTo>
                  <a:cubicBezTo>
                    <a:pt x="22" y="61"/>
                    <a:pt x="13" y="43"/>
                    <a:pt x="11" y="2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1010150" y="4443700"/>
              <a:ext cx="975" cy="1000"/>
            </a:xfrm>
            <a:custGeom>
              <a:rect b="b" l="l" r="r" t="t"/>
              <a:pathLst>
                <a:path extrusionOk="0" h="40" w="39">
                  <a:moveTo>
                    <a:pt x="0" y="1"/>
                  </a:moveTo>
                  <a:lnTo>
                    <a:pt x="0" y="40"/>
                  </a:lnTo>
                  <a:cubicBezTo>
                    <a:pt x="39" y="40"/>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1030575" y="4436475"/>
              <a:ext cx="1975" cy="1700"/>
            </a:xfrm>
            <a:custGeom>
              <a:rect b="b" l="l" r="r" t="t"/>
              <a:pathLst>
                <a:path extrusionOk="0" h="68" w="79">
                  <a:moveTo>
                    <a:pt x="41" y="0"/>
                  </a:moveTo>
                  <a:cubicBezTo>
                    <a:pt x="39" y="0"/>
                    <a:pt x="39" y="4"/>
                    <a:pt x="39" y="17"/>
                  </a:cubicBezTo>
                  <a:cubicBezTo>
                    <a:pt x="39" y="17"/>
                    <a:pt x="0" y="17"/>
                    <a:pt x="39" y="56"/>
                  </a:cubicBezTo>
                  <a:cubicBezTo>
                    <a:pt x="47" y="64"/>
                    <a:pt x="53" y="67"/>
                    <a:pt x="58" y="67"/>
                  </a:cubicBezTo>
                  <a:cubicBezTo>
                    <a:pt x="78" y="67"/>
                    <a:pt x="78" y="17"/>
                    <a:pt x="78" y="17"/>
                  </a:cubicBezTo>
                  <a:cubicBezTo>
                    <a:pt x="52" y="17"/>
                    <a:pt x="44" y="0"/>
                    <a:pt x="4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987775" y="4450525"/>
              <a:ext cx="975" cy="1000"/>
            </a:xfrm>
            <a:custGeom>
              <a:rect b="b" l="l" r="r" t="t"/>
              <a:pathLst>
                <a:path extrusionOk="0" h="40" w="39">
                  <a:moveTo>
                    <a:pt x="39" y="0"/>
                  </a:moveTo>
                  <a:cubicBezTo>
                    <a:pt x="0" y="0"/>
                    <a:pt x="39" y="39"/>
                    <a:pt x="39" y="39"/>
                  </a:cubicBezTo>
                  <a:cubicBezTo>
                    <a:pt x="39" y="29"/>
                    <a:pt x="39" y="11"/>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a:off x="1002350" y="4443575"/>
              <a:ext cx="7825" cy="14750"/>
            </a:xfrm>
            <a:custGeom>
              <a:rect b="b" l="l" r="r" t="t"/>
              <a:pathLst>
                <a:path extrusionOk="0" h="590" w="313">
                  <a:moveTo>
                    <a:pt x="273" y="1"/>
                  </a:moveTo>
                  <a:cubicBezTo>
                    <a:pt x="273" y="1"/>
                    <a:pt x="273" y="2"/>
                    <a:pt x="273" y="6"/>
                  </a:cubicBezTo>
                  <a:cubicBezTo>
                    <a:pt x="273" y="45"/>
                    <a:pt x="156" y="122"/>
                    <a:pt x="195" y="161"/>
                  </a:cubicBezTo>
                  <a:cubicBezTo>
                    <a:pt x="195" y="161"/>
                    <a:pt x="156" y="239"/>
                    <a:pt x="195" y="239"/>
                  </a:cubicBezTo>
                  <a:cubicBezTo>
                    <a:pt x="185" y="260"/>
                    <a:pt x="180" y="267"/>
                    <a:pt x="178" y="267"/>
                  </a:cubicBezTo>
                  <a:cubicBezTo>
                    <a:pt x="173" y="267"/>
                    <a:pt x="180" y="231"/>
                    <a:pt x="169" y="231"/>
                  </a:cubicBezTo>
                  <a:cubicBezTo>
                    <a:pt x="166" y="231"/>
                    <a:pt x="162" y="233"/>
                    <a:pt x="156" y="239"/>
                  </a:cubicBezTo>
                  <a:lnTo>
                    <a:pt x="118" y="317"/>
                  </a:lnTo>
                  <a:cubicBezTo>
                    <a:pt x="118" y="356"/>
                    <a:pt x="79" y="356"/>
                    <a:pt x="79" y="395"/>
                  </a:cubicBezTo>
                  <a:lnTo>
                    <a:pt x="118" y="395"/>
                  </a:lnTo>
                  <a:lnTo>
                    <a:pt x="118" y="473"/>
                  </a:lnTo>
                  <a:lnTo>
                    <a:pt x="156" y="473"/>
                  </a:lnTo>
                  <a:cubicBezTo>
                    <a:pt x="156" y="356"/>
                    <a:pt x="234" y="395"/>
                    <a:pt x="234" y="239"/>
                  </a:cubicBezTo>
                  <a:cubicBezTo>
                    <a:pt x="234" y="273"/>
                    <a:pt x="263" y="364"/>
                    <a:pt x="271" y="364"/>
                  </a:cubicBezTo>
                  <a:cubicBezTo>
                    <a:pt x="272" y="364"/>
                    <a:pt x="273" y="361"/>
                    <a:pt x="273" y="356"/>
                  </a:cubicBezTo>
                  <a:lnTo>
                    <a:pt x="273" y="317"/>
                  </a:lnTo>
                  <a:cubicBezTo>
                    <a:pt x="273" y="278"/>
                    <a:pt x="234" y="239"/>
                    <a:pt x="273" y="161"/>
                  </a:cubicBezTo>
                  <a:lnTo>
                    <a:pt x="312" y="161"/>
                  </a:lnTo>
                  <a:cubicBezTo>
                    <a:pt x="277" y="161"/>
                    <a:pt x="273" y="1"/>
                    <a:pt x="273" y="1"/>
                  </a:cubicBezTo>
                  <a:close/>
                  <a:moveTo>
                    <a:pt x="118" y="395"/>
                  </a:moveTo>
                  <a:cubicBezTo>
                    <a:pt x="79" y="434"/>
                    <a:pt x="40" y="434"/>
                    <a:pt x="40" y="473"/>
                  </a:cubicBezTo>
                  <a:cubicBezTo>
                    <a:pt x="40" y="512"/>
                    <a:pt x="1" y="589"/>
                    <a:pt x="40" y="589"/>
                  </a:cubicBezTo>
                  <a:cubicBezTo>
                    <a:pt x="40" y="512"/>
                    <a:pt x="118" y="512"/>
                    <a:pt x="118" y="39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1007225" y="4445650"/>
              <a:ext cx="25" cy="1975"/>
            </a:xfrm>
            <a:custGeom>
              <a:rect b="b" l="l" r="r" t="t"/>
              <a:pathLst>
                <a:path extrusionOk="0" h="79" w="1">
                  <a:moveTo>
                    <a:pt x="0" y="78"/>
                  </a:move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1014025" y="4443700"/>
              <a:ext cx="25" cy="1000"/>
            </a:xfrm>
            <a:custGeom>
              <a:rect b="b" l="l" r="r" t="t"/>
              <a:pathLst>
                <a:path extrusionOk="0" h="40" w="1">
                  <a:moveTo>
                    <a:pt x="1" y="40"/>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1044200" y="4433000"/>
              <a:ext cx="975" cy="1000"/>
            </a:xfrm>
            <a:custGeom>
              <a:rect b="b" l="l" r="r" t="t"/>
              <a:pathLst>
                <a:path extrusionOk="0" h="40" w="39">
                  <a:moveTo>
                    <a:pt x="0" y="1"/>
                  </a:moveTo>
                  <a:lnTo>
                    <a:pt x="0"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940100" y="4459275"/>
              <a:ext cx="25" cy="1000"/>
            </a:xfrm>
            <a:custGeom>
              <a:rect b="b" l="l" r="r" t="t"/>
              <a:pathLst>
                <a:path extrusionOk="0" h="40" w="1">
                  <a:moveTo>
                    <a:pt x="0" y="0"/>
                  </a:move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985825" y="4452450"/>
              <a:ext cx="25" cy="1000"/>
            </a:xfrm>
            <a:custGeom>
              <a:rect b="b" l="l" r="r" t="t"/>
              <a:pathLst>
                <a:path extrusionOk="0" h="40" w="1">
                  <a:moveTo>
                    <a:pt x="0" y="1"/>
                  </a:moveTo>
                  <a:lnTo>
                    <a:pt x="0" y="40"/>
                  </a:lnTo>
                  <a:lnTo>
                    <a:pt x="0" y="1"/>
                  </a:ln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989700" y="4451500"/>
              <a:ext cx="25" cy="1950"/>
            </a:xfrm>
            <a:custGeom>
              <a:rect b="b" l="l" r="r" t="t"/>
              <a:pathLst>
                <a:path extrusionOk="0" h="78" w="1">
                  <a:moveTo>
                    <a:pt x="1" y="0"/>
                  </a:moveTo>
                  <a:lnTo>
                    <a:pt x="1" y="39"/>
                  </a:lnTo>
                  <a:cubicBezTo>
                    <a:pt x="1" y="78"/>
                    <a:pt x="1"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947875" y="4459275"/>
              <a:ext cx="2950" cy="4350"/>
            </a:xfrm>
            <a:custGeom>
              <a:rect b="b" l="l" r="r" t="t"/>
              <a:pathLst>
                <a:path extrusionOk="0" h="174" w="118">
                  <a:moveTo>
                    <a:pt x="78" y="0"/>
                  </a:moveTo>
                  <a:cubicBezTo>
                    <a:pt x="78" y="38"/>
                    <a:pt x="69" y="58"/>
                    <a:pt x="60" y="77"/>
                  </a:cubicBezTo>
                  <a:lnTo>
                    <a:pt x="60" y="77"/>
                  </a:lnTo>
                  <a:cubicBezTo>
                    <a:pt x="70" y="65"/>
                    <a:pt x="78" y="52"/>
                    <a:pt x="78" y="39"/>
                  </a:cubicBezTo>
                  <a:lnTo>
                    <a:pt x="117" y="0"/>
                  </a:lnTo>
                  <a:close/>
                  <a:moveTo>
                    <a:pt x="60" y="77"/>
                  </a:moveTo>
                  <a:lnTo>
                    <a:pt x="60" y="77"/>
                  </a:lnTo>
                  <a:cubicBezTo>
                    <a:pt x="50" y="88"/>
                    <a:pt x="38" y="98"/>
                    <a:pt x="33" y="105"/>
                  </a:cubicBezTo>
                  <a:lnTo>
                    <a:pt x="33" y="105"/>
                  </a:lnTo>
                  <a:cubicBezTo>
                    <a:pt x="25" y="102"/>
                    <a:pt x="18" y="100"/>
                    <a:pt x="12" y="100"/>
                  </a:cubicBezTo>
                  <a:cubicBezTo>
                    <a:pt x="5" y="100"/>
                    <a:pt x="1" y="104"/>
                    <a:pt x="1" y="117"/>
                  </a:cubicBezTo>
                  <a:cubicBezTo>
                    <a:pt x="1" y="117"/>
                    <a:pt x="1" y="156"/>
                    <a:pt x="1" y="156"/>
                  </a:cubicBezTo>
                  <a:cubicBezTo>
                    <a:pt x="27" y="156"/>
                    <a:pt x="35" y="173"/>
                    <a:pt x="38" y="173"/>
                  </a:cubicBezTo>
                  <a:cubicBezTo>
                    <a:pt x="40" y="173"/>
                    <a:pt x="40" y="169"/>
                    <a:pt x="40" y="156"/>
                  </a:cubicBezTo>
                  <a:cubicBezTo>
                    <a:pt x="40" y="140"/>
                    <a:pt x="41" y="128"/>
                    <a:pt x="44" y="117"/>
                  </a:cubicBezTo>
                  <a:lnTo>
                    <a:pt x="78" y="117"/>
                  </a:lnTo>
                  <a:cubicBezTo>
                    <a:pt x="67" y="117"/>
                    <a:pt x="56" y="114"/>
                    <a:pt x="46" y="110"/>
                  </a:cubicBezTo>
                  <a:lnTo>
                    <a:pt x="46" y="110"/>
                  </a:lnTo>
                  <a:cubicBezTo>
                    <a:pt x="49" y="97"/>
                    <a:pt x="55" y="87"/>
                    <a:pt x="60" y="7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1035425" y="4437875"/>
              <a:ext cx="1975" cy="4875"/>
            </a:xfrm>
            <a:custGeom>
              <a:rect b="b" l="l" r="r" t="t"/>
              <a:pathLst>
                <a:path extrusionOk="0" h="195" w="79">
                  <a:moveTo>
                    <a:pt x="40" y="0"/>
                  </a:moveTo>
                  <a:cubicBezTo>
                    <a:pt x="1" y="78"/>
                    <a:pt x="1" y="156"/>
                    <a:pt x="40" y="195"/>
                  </a:cubicBezTo>
                  <a:lnTo>
                    <a:pt x="79" y="156"/>
                  </a:lnTo>
                  <a:lnTo>
                    <a:pt x="79" y="78"/>
                  </a:lnTo>
                  <a:lnTo>
                    <a:pt x="40" y="39"/>
                  </a:lnTo>
                  <a:lnTo>
                    <a:pt x="79" y="39"/>
                  </a:lnTo>
                  <a:cubicBezTo>
                    <a:pt x="40" y="39"/>
                    <a:pt x="79" y="0"/>
                    <a:pt x="7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983875" y="4454400"/>
              <a:ext cx="1000" cy="25"/>
            </a:xfrm>
            <a:custGeom>
              <a:rect b="b" l="l" r="r" t="t"/>
              <a:pathLst>
                <a:path extrusionOk="0" h="1" w="40">
                  <a:moveTo>
                    <a:pt x="39" y="1"/>
                  </a:moveTo>
                  <a:lnTo>
                    <a:pt x="0" y="1"/>
                  </a:lnTo>
                  <a:cubicBezTo>
                    <a:pt x="0" y="1"/>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989700" y="4453425"/>
              <a:ext cx="1000" cy="475"/>
            </a:xfrm>
            <a:custGeom>
              <a:rect b="b" l="l" r="r" t="t"/>
              <a:pathLst>
                <a:path extrusionOk="0" h="19" w="40">
                  <a:moveTo>
                    <a:pt x="1" y="1"/>
                  </a:moveTo>
                  <a:cubicBezTo>
                    <a:pt x="27" y="1"/>
                    <a:pt x="35" y="18"/>
                    <a:pt x="38" y="18"/>
                  </a:cubicBezTo>
                  <a:cubicBezTo>
                    <a:pt x="40" y="18"/>
                    <a:pt x="40" y="14"/>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1017925" y="4446625"/>
              <a:ext cx="1000" cy="1975"/>
            </a:xfrm>
            <a:custGeom>
              <a:rect b="b" l="l" r="r" t="t"/>
              <a:pathLst>
                <a:path extrusionOk="0" h="79" w="40">
                  <a:moveTo>
                    <a:pt x="39" y="0"/>
                  </a:moveTo>
                  <a:lnTo>
                    <a:pt x="0" y="78"/>
                  </a:lnTo>
                  <a:lnTo>
                    <a:pt x="39" y="78"/>
                  </a:lnTo>
                  <a:lnTo>
                    <a:pt x="39" y="39"/>
                  </a:lnTo>
                  <a:cubicBezTo>
                    <a:pt x="39" y="39"/>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952750" y="4461225"/>
              <a:ext cx="25" cy="1950"/>
            </a:xfrm>
            <a:custGeom>
              <a:rect b="b" l="l" r="r" t="t"/>
              <a:pathLst>
                <a:path extrusionOk="0" h="78" w="1">
                  <a:moveTo>
                    <a:pt x="0" y="0"/>
                  </a:moveTo>
                  <a:cubicBezTo>
                    <a:pt x="0" y="0"/>
                    <a:pt x="0" y="39"/>
                    <a:pt x="0" y="78"/>
                  </a:cubicBezTo>
                  <a:lnTo>
                    <a:pt x="0" y="0"/>
                  </a:lnTo>
                  <a:cubicBezTo>
                    <a:pt x="0" y="0"/>
                    <a:pt x="0" y="39"/>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1028625" y="4443700"/>
              <a:ext cx="1000" cy="1975"/>
            </a:xfrm>
            <a:custGeom>
              <a:rect b="b" l="l" r="r" t="t"/>
              <a:pathLst>
                <a:path extrusionOk="0" h="79" w="40">
                  <a:moveTo>
                    <a:pt x="0" y="1"/>
                  </a:moveTo>
                  <a:lnTo>
                    <a:pt x="0" y="79"/>
                  </a:lnTo>
                  <a:cubicBezTo>
                    <a:pt x="39" y="40"/>
                    <a:pt x="39" y="40"/>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953725" y="4461925"/>
              <a:ext cx="1000" cy="2225"/>
            </a:xfrm>
            <a:custGeom>
              <a:rect b="b" l="l" r="r" t="t"/>
              <a:pathLst>
                <a:path extrusionOk="0" h="89" w="40">
                  <a:moveTo>
                    <a:pt x="39" y="0"/>
                  </a:moveTo>
                  <a:cubicBezTo>
                    <a:pt x="38" y="0"/>
                    <a:pt x="38" y="5"/>
                    <a:pt x="36" y="11"/>
                  </a:cubicBezTo>
                  <a:lnTo>
                    <a:pt x="36" y="11"/>
                  </a:lnTo>
                  <a:cubicBezTo>
                    <a:pt x="37" y="11"/>
                    <a:pt x="38" y="11"/>
                    <a:pt x="39" y="11"/>
                  </a:cubicBezTo>
                  <a:cubicBezTo>
                    <a:pt x="39" y="4"/>
                    <a:pt x="39" y="0"/>
                    <a:pt x="39" y="0"/>
                  </a:cubicBezTo>
                  <a:close/>
                  <a:moveTo>
                    <a:pt x="36" y="11"/>
                  </a:moveTo>
                  <a:lnTo>
                    <a:pt x="36" y="11"/>
                  </a:lnTo>
                  <a:cubicBezTo>
                    <a:pt x="0" y="13"/>
                    <a:pt x="0" y="51"/>
                    <a:pt x="0" y="89"/>
                  </a:cubicBezTo>
                  <a:cubicBezTo>
                    <a:pt x="23" y="66"/>
                    <a:pt x="33" y="29"/>
                    <a:pt x="36" y="1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936525" y="4464675"/>
              <a:ext cx="675" cy="450"/>
            </a:xfrm>
            <a:custGeom>
              <a:rect b="b" l="l" r="r" t="t"/>
              <a:pathLst>
                <a:path extrusionOk="0" h="18" w="27">
                  <a:moveTo>
                    <a:pt x="18" y="1"/>
                  </a:moveTo>
                  <a:cubicBezTo>
                    <a:pt x="9" y="1"/>
                    <a:pt x="1" y="18"/>
                    <a:pt x="27" y="18"/>
                  </a:cubicBezTo>
                  <a:cubicBezTo>
                    <a:pt x="27" y="5"/>
                    <a:pt x="22" y="1"/>
                    <a:pt x="1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943025" y="4464125"/>
              <a:ext cx="975" cy="1000"/>
            </a:xfrm>
            <a:custGeom>
              <a:rect b="b" l="l" r="r" t="t"/>
              <a:pathLst>
                <a:path extrusionOk="0" h="40" w="39">
                  <a:moveTo>
                    <a:pt x="0" y="1"/>
                  </a:moveTo>
                  <a:lnTo>
                    <a:pt x="0"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1011100" y="4450525"/>
              <a:ext cx="1975" cy="1950"/>
            </a:xfrm>
            <a:custGeom>
              <a:rect b="b" l="l" r="r" t="t"/>
              <a:pathLst>
                <a:path extrusionOk="0" h="78" w="79">
                  <a:moveTo>
                    <a:pt x="40" y="0"/>
                  </a:moveTo>
                  <a:cubicBezTo>
                    <a:pt x="15" y="0"/>
                    <a:pt x="22" y="33"/>
                    <a:pt x="31" y="56"/>
                  </a:cubicBezTo>
                  <a:lnTo>
                    <a:pt x="31" y="56"/>
                  </a:lnTo>
                  <a:cubicBezTo>
                    <a:pt x="46" y="53"/>
                    <a:pt x="63" y="49"/>
                    <a:pt x="72" y="32"/>
                  </a:cubicBezTo>
                  <a:lnTo>
                    <a:pt x="72" y="32"/>
                  </a:lnTo>
                  <a:lnTo>
                    <a:pt x="79" y="39"/>
                  </a:lnTo>
                  <a:lnTo>
                    <a:pt x="79" y="0"/>
                  </a:lnTo>
                  <a:cubicBezTo>
                    <a:pt x="79" y="14"/>
                    <a:pt x="76" y="25"/>
                    <a:pt x="72" y="32"/>
                  </a:cubicBezTo>
                  <a:lnTo>
                    <a:pt x="72" y="32"/>
                  </a:lnTo>
                  <a:lnTo>
                    <a:pt x="40" y="0"/>
                  </a:lnTo>
                  <a:close/>
                  <a:moveTo>
                    <a:pt x="31" y="56"/>
                  </a:moveTo>
                  <a:cubicBezTo>
                    <a:pt x="15" y="59"/>
                    <a:pt x="1" y="62"/>
                    <a:pt x="1" y="78"/>
                  </a:cubicBezTo>
                  <a:lnTo>
                    <a:pt x="40" y="78"/>
                  </a:lnTo>
                  <a:cubicBezTo>
                    <a:pt x="40" y="78"/>
                    <a:pt x="35" y="68"/>
                    <a:pt x="31" y="5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1016950" y="4448575"/>
              <a:ext cx="25" cy="1000"/>
            </a:xfrm>
            <a:custGeom>
              <a:rect b="b" l="l" r="r" t="t"/>
              <a:pathLst>
                <a:path extrusionOk="0" h="40"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950800" y="4464125"/>
              <a:ext cx="25" cy="25"/>
            </a:xfrm>
            <a:custGeom>
              <a:rect b="b" l="l" r="r" t="t"/>
              <a:pathLst>
                <a:path extrusionOk="0" h="1" w="1">
                  <a:moveTo>
                    <a:pt x="0" y="1"/>
                  </a:moveTo>
                  <a:lnTo>
                    <a:pt x="0" y="1"/>
                  </a:lnTo>
                  <a:lnTo>
                    <a:pt x="0" y="1"/>
                  </a:ln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981925" y="4459275"/>
              <a:ext cx="1000" cy="25"/>
            </a:xfrm>
            <a:custGeom>
              <a:rect b="b" l="l" r="r" t="t"/>
              <a:pathLst>
                <a:path extrusionOk="0" h="1" w="40">
                  <a:moveTo>
                    <a:pt x="1" y="0"/>
                  </a:moveTo>
                  <a:lnTo>
                    <a:pt x="1"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950800" y="4464375"/>
              <a:ext cx="3925" cy="3675"/>
            </a:xfrm>
            <a:custGeom>
              <a:rect b="b" l="l" r="r" t="t"/>
              <a:pathLst>
                <a:path extrusionOk="0" h="147" w="157">
                  <a:moveTo>
                    <a:pt x="64" y="1"/>
                  </a:moveTo>
                  <a:cubicBezTo>
                    <a:pt x="39" y="1"/>
                    <a:pt x="20" y="10"/>
                    <a:pt x="39" y="30"/>
                  </a:cubicBezTo>
                  <a:cubicBezTo>
                    <a:pt x="78" y="69"/>
                    <a:pt x="0" y="69"/>
                    <a:pt x="39" y="108"/>
                  </a:cubicBezTo>
                  <a:cubicBezTo>
                    <a:pt x="39" y="108"/>
                    <a:pt x="57" y="90"/>
                    <a:pt x="68" y="90"/>
                  </a:cubicBezTo>
                  <a:cubicBezTo>
                    <a:pt x="74" y="90"/>
                    <a:pt x="78" y="95"/>
                    <a:pt x="78" y="108"/>
                  </a:cubicBezTo>
                  <a:lnTo>
                    <a:pt x="78" y="147"/>
                  </a:lnTo>
                  <a:cubicBezTo>
                    <a:pt x="78" y="127"/>
                    <a:pt x="88" y="127"/>
                    <a:pt x="98" y="127"/>
                  </a:cubicBezTo>
                  <a:cubicBezTo>
                    <a:pt x="107" y="127"/>
                    <a:pt x="117" y="127"/>
                    <a:pt x="117" y="108"/>
                  </a:cubicBezTo>
                  <a:cubicBezTo>
                    <a:pt x="117" y="69"/>
                    <a:pt x="156" y="30"/>
                    <a:pt x="117" y="30"/>
                  </a:cubicBezTo>
                  <a:cubicBezTo>
                    <a:pt x="117" y="10"/>
                    <a:pt x="88" y="1"/>
                    <a:pt x="64"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950800" y="4465100"/>
              <a:ext cx="25" cy="1000"/>
            </a:xfrm>
            <a:custGeom>
              <a:rect b="b" l="l" r="r" t="t"/>
              <a:pathLst>
                <a:path extrusionOk="0" h="40" w="1">
                  <a:moveTo>
                    <a:pt x="0" y="1"/>
                  </a:moveTo>
                  <a:cubicBezTo>
                    <a:pt x="0" y="40"/>
                    <a:pt x="0" y="1"/>
                    <a:pt x="0" y="1"/>
                  </a:cubicBezTo>
                  <a:lnTo>
                    <a:pt x="0" y="1"/>
                  </a:ln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1008200" y="4453425"/>
              <a:ext cx="1975" cy="1000"/>
            </a:xfrm>
            <a:custGeom>
              <a:rect b="b" l="l" r="r" t="t"/>
              <a:pathLst>
                <a:path extrusionOk="0" h="40" w="79">
                  <a:moveTo>
                    <a:pt x="0" y="1"/>
                  </a:moveTo>
                  <a:lnTo>
                    <a:pt x="0" y="40"/>
                  </a:lnTo>
                  <a:cubicBezTo>
                    <a:pt x="39" y="1"/>
                    <a:pt x="78"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948850" y="4464125"/>
              <a:ext cx="25" cy="2950"/>
            </a:xfrm>
            <a:custGeom>
              <a:rect b="b" l="l" r="r" t="t"/>
              <a:pathLst>
                <a:path extrusionOk="0" h="118" w="1">
                  <a:moveTo>
                    <a:pt x="1" y="118"/>
                  </a:moveTo>
                  <a:lnTo>
                    <a:pt x="1" y="40"/>
                  </a:lnTo>
                  <a:cubicBezTo>
                    <a:pt x="1" y="1"/>
                    <a:pt x="1" y="79"/>
                    <a:pt x="1" y="11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1010150" y="4452450"/>
              <a:ext cx="975" cy="1450"/>
            </a:xfrm>
            <a:custGeom>
              <a:rect b="b" l="l" r="r" t="t"/>
              <a:pathLst>
                <a:path extrusionOk="0" h="58" w="39">
                  <a:moveTo>
                    <a:pt x="0" y="1"/>
                  </a:moveTo>
                  <a:lnTo>
                    <a:pt x="0" y="40"/>
                  </a:lnTo>
                  <a:cubicBezTo>
                    <a:pt x="13" y="53"/>
                    <a:pt x="22" y="57"/>
                    <a:pt x="27" y="57"/>
                  </a:cubicBezTo>
                  <a:cubicBezTo>
                    <a:pt x="39" y="57"/>
                    <a:pt x="39" y="40"/>
                    <a:pt x="39" y="40"/>
                  </a:cubicBez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984850" y="4460250"/>
              <a:ext cx="1000" cy="1000"/>
            </a:xfrm>
            <a:custGeom>
              <a:rect b="b" l="l" r="r" t="t"/>
              <a:pathLst>
                <a:path extrusionOk="0" h="40" w="40">
                  <a:moveTo>
                    <a:pt x="0" y="39"/>
                  </a:moveTo>
                  <a:lnTo>
                    <a:pt x="39"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1025425" y="4448575"/>
              <a:ext cx="2250" cy="9750"/>
            </a:xfrm>
            <a:custGeom>
              <a:rect b="b" l="l" r="r" t="t"/>
              <a:pathLst>
                <a:path extrusionOk="0" h="390" w="90">
                  <a:moveTo>
                    <a:pt x="51" y="0"/>
                  </a:moveTo>
                  <a:cubicBezTo>
                    <a:pt x="16" y="0"/>
                    <a:pt x="4" y="32"/>
                    <a:pt x="2" y="74"/>
                  </a:cubicBezTo>
                  <a:lnTo>
                    <a:pt x="2" y="74"/>
                  </a:lnTo>
                  <a:cubicBezTo>
                    <a:pt x="11" y="52"/>
                    <a:pt x="51" y="56"/>
                    <a:pt x="51" y="0"/>
                  </a:cubicBezTo>
                  <a:close/>
                  <a:moveTo>
                    <a:pt x="2" y="74"/>
                  </a:moveTo>
                  <a:cubicBezTo>
                    <a:pt x="1" y="78"/>
                    <a:pt x="0" y="84"/>
                    <a:pt x="2" y="92"/>
                  </a:cubicBezTo>
                  <a:lnTo>
                    <a:pt x="2" y="92"/>
                  </a:lnTo>
                  <a:cubicBezTo>
                    <a:pt x="2" y="86"/>
                    <a:pt x="2" y="80"/>
                    <a:pt x="2" y="74"/>
                  </a:cubicBezTo>
                  <a:close/>
                  <a:moveTo>
                    <a:pt x="2" y="92"/>
                  </a:moveTo>
                  <a:cubicBezTo>
                    <a:pt x="3" y="140"/>
                    <a:pt x="12" y="196"/>
                    <a:pt x="12" y="234"/>
                  </a:cubicBezTo>
                  <a:cubicBezTo>
                    <a:pt x="12" y="273"/>
                    <a:pt x="51" y="312"/>
                    <a:pt x="51" y="389"/>
                  </a:cubicBezTo>
                  <a:cubicBezTo>
                    <a:pt x="51" y="362"/>
                    <a:pt x="70" y="334"/>
                    <a:pt x="81" y="334"/>
                  </a:cubicBezTo>
                  <a:cubicBezTo>
                    <a:pt x="86" y="334"/>
                    <a:pt x="90" y="339"/>
                    <a:pt x="90" y="351"/>
                  </a:cubicBezTo>
                  <a:lnTo>
                    <a:pt x="90" y="312"/>
                  </a:lnTo>
                  <a:cubicBezTo>
                    <a:pt x="51" y="234"/>
                    <a:pt x="12" y="195"/>
                    <a:pt x="12" y="117"/>
                  </a:cubicBezTo>
                  <a:cubicBezTo>
                    <a:pt x="7" y="107"/>
                    <a:pt x="4" y="99"/>
                    <a:pt x="2" y="9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975125" y="4462200"/>
              <a:ext cx="1000" cy="975"/>
            </a:xfrm>
            <a:custGeom>
              <a:rect b="b" l="l" r="r" t="t"/>
              <a:pathLst>
                <a:path extrusionOk="0" h="39" w="40">
                  <a:moveTo>
                    <a:pt x="0" y="0"/>
                  </a:moveTo>
                  <a:lnTo>
                    <a:pt x="0" y="39"/>
                  </a:lnTo>
                  <a:lnTo>
                    <a:pt x="39"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1004300" y="4455925"/>
              <a:ext cx="1000" cy="450"/>
            </a:xfrm>
            <a:custGeom>
              <a:rect b="b" l="l" r="r" t="t"/>
              <a:pathLst>
                <a:path extrusionOk="0" h="18" w="40">
                  <a:moveTo>
                    <a:pt x="11" y="0"/>
                  </a:moveTo>
                  <a:cubicBezTo>
                    <a:pt x="5" y="0"/>
                    <a:pt x="1" y="5"/>
                    <a:pt x="1" y="18"/>
                  </a:cubicBezTo>
                  <a:lnTo>
                    <a:pt x="40" y="18"/>
                  </a:lnTo>
                  <a:cubicBezTo>
                    <a:pt x="40" y="18"/>
                    <a:pt x="22" y="0"/>
                    <a:pt x="1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977075" y="4463150"/>
              <a:ext cx="25" cy="1000"/>
            </a:xfrm>
            <a:custGeom>
              <a:rect b="b" l="l" r="r" t="t"/>
              <a:pathLst>
                <a:path extrusionOk="0" h="40" w="1">
                  <a:moveTo>
                    <a:pt x="0" y="40"/>
                  </a:moveTo>
                  <a:lnTo>
                    <a:pt x="0" y="1"/>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991650" y="4459275"/>
              <a:ext cx="1000" cy="1975"/>
            </a:xfrm>
            <a:custGeom>
              <a:rect b="b" l="l" r="r" t="t"/>
              <a:pathLst>
                <a:path extrusionOk="0" h="79" w="40">
                  <a:moveTo>
                    <a:pt x="40" y="0"/>
                  </a:moveTo>
                  <a:cubicBezTo>
                    <a:pt x="1" y="39"/>
                    <a:pt x="1" y="39"/>
                    <a:pt x="40" y="78"/>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968300" y="4466075"/>
              <a:ext cx="25" cy="1000"/>
            </a:xfrm>
            <a:custGeom>
              <a:rect b="b" l="l" r="r" t="t"/>
              <a:pathLst>
                <a:path extrusionOk="0" h="40" w="1">
                  <a:moveTo>
                    <a:pt x="1" y="1"/>
                  </a:moveTo>
                  <a:lnTo>
                    <a:pt x="1" y="40"/>
                  </a:lnTo>
                  <a:lnTo>
                    <a:pt x="1" y="1"/>
                  </a:lnTo>
                  <a:cubicBezTo>
                    <a:pt x="1" y="1"/>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950800" y="4468025"/>
              <a:ext cx="1000" cy="1000"/>
            </a:xfrm>
            <a:custGeom>
              <a:rect b="b" l="l" r="r" t="t"/>
              <a:pathLst>
                <a:path extrusionOk="0" h="40" w="40">
                  <a:moveTo>
                    <a:pt x="0" y="1"/>
                  </a:moveTo>
                  <a:cubicBezTo>
                    <a:pt x="0" y="39"/>
                    <a:pt x="39" y="39"/>
                    <a:pt x="39" y="39"/>
                  </a:cubicBez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973175" y="4465100"/>
              <a:ext cx="25" cy="1000"/>
            </a:xfrm>
            <a:custGeom>
              <a:rect b="b" l="l" r="r" t="t"/>
              <a:pathLst>
                <a:path extrusionOk="0" h="40" w="1">
                  <a:moveTo>
                    <a:pt x="0" y="40"/>
                  </a:moveTo>
                  <a:lnTo>
                    <a:pt x="0" y="40"/>
                  </a:lnTo>
                  <a:lnTo>
                    <a:pt x="0" y="40"/>
                  </a:lnTo>
                  <a:cubicBezTo>
                    <a:pt x="0" y="1"/>
                    <a:pt x="0" y="40"/>
                    <a:pt x="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1032525" y="4449550"/>
              <a:ext cx="1000" cy="1975"/>
            </a:xfrm>
            <a:custGeom>
              <a:rect b="b" l="l" r="r" t="t"/>
              <a:pathLst>
                <a:path extrusionOk="0" h="79" w="40">
                  <a:moveTo>
                    <a:pt x="39" y="0"/>
                  </a:moveTo>
                  <a:lnTo>
                    <a:pt x="0" y="39"/>
                  </a:lnTo>
                  <a:lnTo>
                    <a:pt x="0" y="78"/>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971225" y="4465100"/>
              <a:ext cx="1975" cy="2950"/>
            </a:xfrm>
            <a:custGeom>
              <a:rect b="b" l="l" r="r" t="t"/>
              <a:pathLst>
                <a:path extrusionOk="0" h="118" w="79">
                  <a:moveTo>
                    <a:pt x="39" y="1"/>
                  </a:moveTo>
                  <a:lnTo>
                    <a:pt x="39" y="40"/>
                  </a:lnTo>
                  <a:lnTo>
                    <a:pt x="56" y="40"/>
                  </a:lnTo>
                  <a:cubicBezTo>
                    <a:pt x="55" y="25"/>
                    <a:pt x="50" y="12"/>
                    <a:pt x="39" y="1"/>
                  </a:cubicBezTo>
                  <a:close/>
                  <a:moveTo>
                    <a:pt x="56" y="40"/>
                  </a:moveTo>
                  <a:cubicBezTo>
                    <a:pt x="57" y="45"/>
                    <a:pt x="57" y="50"/>
                    <a:pt x="57" y="55"/>
                  </a:cubicBezTo>
                  <a:lnTo>
                    <a:pt x="57" y="55"/>
                  </a:lnTo>
                  <a:cubicBezTo>
                    <a:pt x="62" y="46"/>
                    <a:pt x="69" y="40"/>
                    <a:pt x="78" y="40"/>
                  </a:cubicBezTo>
                  <a:close/>
                  <a:moveTo>
                    <a:pt x="1" y="79"/>
                  </a:moveTo>
                  <a:lnTo>
                    <a:pt x="1" y="118"/>
                  </a:lnTo>
                  <a:cubicBezTo>
                    <a:pt x="8" y="111"/>
                    <a:pt x="13" y="106"/>
                    <a:pt x="18" y="103"/>
                  </a:cubicBezTo>
                  <a:lnTo>
                    <a:pt x="18" y="103"/>
                  </a:lnTo>
                  <a:cubicBezTo>
                    <a:pt x="20" y="105"/>
                    <a:pt x="22" y="105"/>
                    <a:pt x="24" y="105"/>
                  </a:cubicBezTo>
                  <a:cubicBezTo>
                    <a:pt x="27" y="105"/>
                    <a:pt x="29" y="104"/>
                    <a:pt x="32" y="101"/>
                  </a:cubicBezTo>
                  <a:lnTo>
                    <a:pt x="32" y="101"/>
                  </a:lnTo>
                  <a:cubicBezTo>
                    <a:pt x="31" y="101"/>
                    <a:pt x="29" y="100"/>
                    <a:pt x="28" y="100"/>
                  </a:cubicBezTo>
                  <a:cubicBezTo>
                    <a:pt x="25" y="100"/>
                    <a:pt x="22" y="101"/>
                    <a:pt x="18" y="103"/>
                  </a:cubicBezTo>
                  <a:lnTo>
                    <a:pt x="18" y="103"/>
                  </a:lnTo>
                  <a:cubicBezTo>
                    <a:pt x="13" y="100"/>
                    <a:pt x="7" y="92"/>
                    <a:pt x="1" y="79"/>
                  </a:cubicBezTo>
                  <a:close/>
                  <a:moveTo>
                    <a:pt x="57" y="55"/>
                  </a:moveTo>
                  <a:cubicBezTo>
                    <a:pt x="47" y="70"/>
                    <a:pt x="40" y="92"/>
                    <a:pt x="32" y="101"/>
                  </a:cubicBezTo>
                  <a:lnTo>
                    <a:pt x="32" y="101"/>
                  </a:lnTo>
                  <a:cubicBezTo>
                    <a:pt x="39" y="104"/>
                    <a:pt x="39" y="118"/>
                    <a:pt x="39" y="118"/>
                  </a:cubicBezTo>
                  <a:cubicBezTo>
                    <a:pt x="39" y="118"/>
                    <a:pt x="55" y="87"/>
                    <a:pt x="57" y="5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982900" y="4463150"/>
              <a:ext cx="1000" cy="1000"/>
            </a:xfrm>
            <a:custGeom>
              <a:rect b="b" l="l" r="r" t="t"/>
              <a:pathLst>
                <a:path extrusionOk="0" h="40" w="40">
                  <a:moveTo>
                    <a:pt x="0" y="1"/>
                  </a:moveTo>
                  <a:lnTo>
                    <a:pt x="0" y="40"/>
                  </a:lnTo>
                  <a:lnTo>
                    <a:pt x="39" y="40"/>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970250" y="4466075"/>
              <a:ext cx="1000" cy="1000"/>
            </a:xfrm>
            <a:custGeom>
              <a:rect b="b" l="l" r="r" t="t"/>
              <a:pathLst>
                <a:path extrusionOk="0" h="40" w="40">
                  <a:moveTo>
                    <a:pt x="40" y="40"/>
                  </a:moveTo>
                  <a:lnTo>
                    <a:pt x="40" y="40"/>
                  </a:lnTo>
                  <a:cubicBezTo>
                    <a:pt x="40" y="40"/>
                    <a:pt x="1" y="1"/>
                    <a:pt x="4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949825" y="4469975"/>
              <a:ext cx="1975" cy="1975"/>
            </a:xfrm>
            <a:custGeom>
              <a:rect b="b" l="l" r="r" t="t"/>
              <a:pathLst>
                <a:path extrusionOk="0" h="79" w="79">
                  <a:moveTo>
                    <a:pt x="78" y="0"/>
                  </a:moveTo>
                  <a:cubicBezTo>
                    <a:pt x="39" y="0"/>
                    <a:pt x="0" y="78"/>
                    <a:pt x="39" y="78"/>
                  </a:cubicBezTo>
                  <a:cubicBezTo>
                    <a:pt x="39" y="39"/>
                    <a:pt x="78" y="39"/>
                    <a:pt x="7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987950" y="4462900"/>
              <a:ext cx="1775" cy="3200"/>
            </a:xfrm>
            <a:custGeom>
              <a:rect b="b" l="l" r="r" t="t"/>
              <a:pathLst>
                <a:path extrusionOk="0" h="128" w="71">
                  <a:moveTo>
                    <a:pt x="48" y="0"/>
                  </a:moveTo>
                  <a:cubicBezTo>
                    <a:pt x="20" y="0"/>
                    <a:pt x="1" y="50"/>
                    <a:pt x="32" y="50"/>
                  </a:cubicBezTo>
                  <a:cubicBezTo>
                    <a:pt x="32" y="89"/>
                    <a:pt x="32" y="128"/>
                    <a:pt x="32" y="128"/>
                  </a:cubicBezTo>
                  <a:lnTo>
                    <a:pt x="71" y="128"/>
                  </a:lnTo>
                  <a:lnTo>
                    <a:pt x="71" y="11"/>
                  </a:lnTo>
                  <a:cubicBezTo>
                    <a:pt x="63" y="3"/>
                    <a:pt x="55" y="0"/>
                    <a:pt x="48"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966350" y="4468025"/>
              <a:ext cx="1000" cy="3925"/>
            </a:xfrm>
            <a:custGeom>
              <a:rect b="b" l="l" r="r" t="t"/>
              <a:pathLst>
                <a:path extrusionOk="0" h="157" w="40">
                  <a:moveTo>
                    <a:pt x="40" y="1"/>
                  </a:moveTo>
                  <a:cubicBezTo>
                    <a:pt x="1" y="39"/>
                    <a:pt x="1" y="78"/>
                    <a:pt x="1" y="156"/>
                  </a:cubicBezTo>
                  <a:cubicBezTo>
                    <a:pt x="1" y="117"/>
                    <a:pt x="40" y="39"/>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1030075" y="4452450"/>
              <a:ext cx="2475" cy="1975"/>
            </a:xfrm>
            <a:custGeom>
              <a:rect b="b" l="l" r="r" t="t"/>
              <a:pathLst>
                <a:path extrusionOk="0" h="79" w="99">
                  <a:moveTo>
                    <a:pt x="98" y="1"/>
                  </a:moveTo>
                  <a:cubicBezTo>
                    <a:pt x="88" y="1"/>
                    <a:pt x="84" y="6"/>
                    <a:pt x="81" y="13"/>
                  </a:cubicBezTo>
                  <a:lnTo>
                    <a:pt x="81" y="13"/>
                  </a:lnTo>
                  <a:cubicBezTo>
                    <a:pt x="91" y="6"/>
                    <a:pt x="98" y="1"/>
                    <a:pt x="98" y="1"/>
                  </a:cubicBezTo>
                  <a:close/>
                  <a:moveTo>
                    <a:pt x="81" y="13"/>
                  </a:moveTo>
                  <a:cubicBezTo>
                    <a:pt x="52" y="35"/>
                    <a:pt x="1" y="79"/>
                    <a:pt x="59" y="79"/>
                  </a:cubicBezTo>
                  <a:cubicBezTo>
                    <a:pt x="88" y="79"/>
                    <a:pt x="74" y="35"/>
                    <a:pt x="81" y="1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977075" y="4467050"/>
              <a:ext cx="975" cy="1000"/>
            </a:xfrm>
            <a:custGeom>
              <a:rect b="b" l="l" r="r" t="t"/>
              <a:pathLst>
                <a:path extrusionOk="0" h="40" w="39">
                  <a:moveTo>
                    <a:pt x="0" y="1"/>
                  </a:moveTo>
                  <a:lnTo>
                    <a:pt x="39"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992625" y="4464125"/>
              <a:ext cx="25" cy="1000"/>
            </a:xfrm>
            <a:custGeom>
              <a:rect b="b" l="l" r="r" t="t"/>
              <a:pathLst>
                <a:path extrusionOk="0" h="40" w="1">
                  <a:moveTo>
                    <a:pt x="1" y="40"/>
                  </a:moveTo>
                  <a:lnTo>
                    <a:pt x="1" y="1"/>
                  </a:lnTo>
                  <a:lnTo>
                    <a:pt x="1"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1011100" y="4458300"/>
              <a:ext cx="6850" cy="11700"/>
            </a:xfrm>
            <a:custGeom>
              <a:rect b="b" l="l" r="r" t="t"/>
              <a:pathLst>
                <a:path extrusionOk="0" h="468" w="274">
                  <a:moveTo>
                    <a:pt x="157" y="78"/>
                  </a:moveTo>
                  <a:cubicBezTo>
                    <a:pt x="157" y="78"/>
                    <a:pt x="157" y="78"/>
                    <a:pt x="157" y="78"/>
                  </a:cubicBezTo>
                  <a:cubicBezTo>
                    <a:pt x="157" y="78"/>
                    <a:pt x="157" y="78"/>
                    <a:pt x="157" y="78"/>
                  </a:cubicBezTo>
                  <a:close/>
                  <a:moveTo>
                    <a:pt x="157" y="0"/>
                  </a:moveTo>
                  <a:cubicBezTo>
                    <a:pt x="157" y="39"/>
                    <a:pt x="196" y="78"/>
                    <a:pt x="196" y="78"/>
                  </a:cubicBezTo>
                  <a:cubicBezTo>
                    <a:pt x="170" y="78"/>
                    <a:pt x="161" y="96"/>
                    <a:pt x="158" y="96"/>
                  </a:cubicBezTo>
                  <a:cubicBezTo>
                    <a:pt x="157" y="96"/>
                    <a:pt x="157" y="91"/>
                    <a:pt x="157" y="78"/>
                  </a:cubicBezTo>
                  <a:cubicBezTo>
                    <a:pt x="157" y="156"/>
                    <a:pt x="40" y="273"/>
                    <a:pt x="40" y="273"/>
                  </a:cubicBezTo>
                  <a:cubicBezTo>
                    <a:pt x="40" y="312"/>
                    <a:pt x="1" y="351"/>
                    <a:pt x="40" y="351"/>
                  </a:cubicBezTo>
                  <a:cubicBezTo>
                    <a:pt x="59" y="331"/>
                    <a:pt x="79" y="321"/>
                    <a:pt x="93" y="321"/>
                  </a:cubicBezTo>
                  <a:cubicBezTo>
                    <a:pt x="108" y="321"/>
                    <a:pt x="118" y="331"/>
                    <a:pt x="118" y="351"/>
                  </a:cubicBezTo>
                  <a:cubicBezTo>
                    <a:pt x="118" y="312"/>
                    <a:pt x="157" y="273"/>
                    <a:pt x="157" y="234"/>
                  </a:cubicBezTo>
                  <a:lnTo>
                    <a:pt x="157" y="312"/>
                  </a:lnTo>
                  <a:lnTo>
                    <a:pt x="196" y="312"/>
                  </a:lnTo>
                  <a:cubicBezTo>
                    <a:pt x="196" y="195"/>
                    <a:pt x="273" y="156"/>
                    <a:pt x="273" y="78"/>
                  </a:cubicBezTo>
                  <a:lnTo>
                    <a:pt x="273" y="78"/>
                  </a:lnTo>
                  <a:cubicBezTo>
                    <a:pt x="234" y="117"/>
                    <a:pt x="196" y="156"/>
                    <a:pt x="196" y="234"/>
                  </a:cubicBezTo>
                  <a:cubicBezTo>
                    <a:pt x="157" y="156"/>
                    <a:pt x="234" y="78"/>
                    <a:pt x="196" y="0"/>
                  </a:cubicBezTo>
                  <a:close/>
                  <a:moveTo>
                    <a:pt x="154" y="342"/>
                  </a:moveTo>
                  <a:cubicBezTo>
                    <a:pt x="148" y="342"/>
                    <a:pt x="133" y="378"/>
                    <a:pt x="124" y="378"/>
                  </a:cubicBezTo>
                  <a:cubicBezTo>
                    <a:pt x="120" y="378"/>
                    <a:pt x="118" y="371"/>
                    <a:pt x="118" y="351"/>
                  </a:cubicBezTo>
                  <a:lnTo>
                    <a:pt x="118" y="390"/>
                  </a:lnTo>
                  <a:lnTo>
                    <a:pt x="157" y="390"/>
                  </a:lnTo>
                  <a:lnTo>
                    <a:pt x="157" y="351"/>
                  </a:lnTo>
                  <a:cubicBezTo>
                    <a:pt x="157" y="345"/>
                    <a:pt x="156" y="342"/>
                    <a:pt x="154" y="342"/>
                  </a:cubicBezTo>
                  <a:close/>
                  <a:moveTo>
                    <a:pt x="157" y="390"/>
                  </a:moveTo>
                  <a:cubicBezTo>
                    <a:pt x="118" y="428"/>
                    <a:pt x="157" y="428"/>
                    <a:pt x="157" y="467"/>
                  </a:cubicBezTo>
                  <a:lnTo>
                    <a:pt x="157" y="39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24525" y="4473875"/>
              <a:ext cx="1575" cy="3200"/>
            </a:xfrm>
            <a:custGeom>
              <a:rect b="b" l="l" r="r" t="t"/>
              <a:pathLst>
                <a:path extrusionOk="0" h="128" w="63">
                  <a:moveTo>
                    <a:pt x="40" y="0"/>
                  </a:moveTo>
                  <a:cubicBezTo>
                    <a:pt x="40" y="0"/>
                    <a:pt x="27" y="12"/>
                    <a:pt x="17" y="16"/>
                  </a:cubicBezTo>
                  <a:lnTo>
                    <a:pt x="17" y="16"/>
                  </a:lnTo>
                  <a:lnTo>
                    <a:pt x="1" y="0"/>
                  </a:lnTo>
                  <a:lnTo>
                    <a:pt x="1" y="0"/>
                  </a:lnTo>
                  <a:cubicBezTo>
                    <a:pt x="1" y="13"/>
                    <a:pt x="5" y="17"/>
                    <a:pt x="11" y="17"/>
                  </a:cubicBezTo>
                  <a:cubicBezTo>
                    <a:pt x="13" y="17"/>
                    <a:pt x="15" y="17"/>
                    <a:pt x="17" y="16"/>
                  </a:cubicBezTo>
                  <a:lnTo>
                    <a:pt x="17" y="16"/>
                  </a:lnTo>
                  <a:lnTo>
                    <a:pt x="40" y="39"/>
                  </a:lnTo>
                  <a:cubicBezTo>
                    <a:pt x="40" y="47"/>
                    <a:pt x="41" y="57"/>
                    <a:pt x="44" y="67"/>
                  </a:cubicBezTo>
                  <a:lnTo>
                    <a:pt x="44" y="67"/>
                  </a:lnTo>
                  <a:cubicBezTo>
                    <a:pt x="51" y="53"/>
                    <a:pt x="56" y="34"/>
                    <a:pt x="40" y="0"/>
                  </a:cubicBezTo>
                  <a:close/>
                  <a:moveTo>
                    <a:pt x="44" y="67"/>
                  </a:moveTo>
                  <a:lnTo>
                    <a:pt x="44" y="67"/>
                  </a:lnTo>
                  <a:cubicBezTo>
                    <a:pt x="33" y="85"/>
                    <a:pt x="17" y="95"/>
                    <a:pt x="40" y="117"/>
                  </a:cubicBezTo>
                  <a:cubicBezTo>
                    <a:pt x="47" y="124"/>
                    <a:pt x="52" y="127"/>
                    <a:pt x="54" y="127"/>
                  </a:cubicBezTo>
                  <a:cubicBezTo>
                    <a:pt x="62" y="127"/>
                    <a:pt x="50" y="96"/>
                    <a:pt x="44" y="6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954950" y="4471525"/>
              <a:ext cx="1700" cy="3450"/>
            </a:xfrm>
            <a:custGeom>
              <a:rect b="b" l="l" r="r" t="t"/>
              <a:pathLst>
                <a:path extrusionOk="0" h="138" w="68">
                  <a:moveTo>
                    <a:pt x="51" y="0"/>
                  </a:moveTo>
                  <a:cubicBezTo>
                    <a:pt x="22" y="0"/>
                    <a:pt x="0" y="137"/>
                    <a:pt x="21" y="137"/>
                  </a:cubicBezTo>
                  <a:cubicBezTo>
                    <a:pt x="23" y="137"/>
                    <a:pt x="26" y="136"/>
                    <a:pt x="29" y="133"/>
                  </a:cubicBezTo>
                  <a:cubicBezTo>
                    <a:pt x="68" y="94"/>
                    <a:pt x="29" y="94"/>
                    <a:pt x="68" y="94"/>
                  </a:cubicBezTo>
                  <a:lnTo>
                    <a:pt x="68" y="55"/>
                  </a:lnTo>
                  <a:lnTo>
                    <a:pt x="68" y="16"/>
                  </a:lnTo>
                  <a:cubicBezTo>
                    <a:pt x="62" y="5"/>
                    <a:pt x="57" y="0"/>
                    <a:pt x="5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957600" y="4471925"/>
              <a:ext cx="1000" cy="1000"/>
            </a:xfrm>
            <a:custGeom>
              <a:rect b="b" l="l" r="r" t="t"/>
              <a:pathLst>
                <a:path extrusionOk="0" h="40" w="40">
                  <a:moveTo>
                    <a:pt x="40" y="0"/>
                  </a:moveTo>
                  <a:lnTo>
                    <a:pt x="1" y="39"/>
                  </a:ln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022775" y="4456150"/>
              <a:ext cx="1975" cy="3150"/>
            </a:xfrm>
            <a:custGeom>
              <a:rect b="b" l="l" r="r" t="t"/>
              <a:pathLst>
                <a:path extrusionOk="0" h="126" w="79">
                  <a:moveTo>
                    <a:pt x="66" y="1"/>
                  </a:moveTo>
                  <a:cubicBezTo>
                    <a:pt x="52" y="1"/>
                    <a:pt x="66" y="56"/>
                    <a:pt x="52" y="56"/>
                  </a:cubicBezTo>
                  <a:cubicBezTo>
                    <a:pt x="50" y="56"/>
                    <a:pt x="46" y="53"/>
                    <a:pt x="40" y="48"/>
                  </a:cubicBezTo>
                  <a:cubicBezTo>
                    <a:pt x="1" y="86"/>
                    <a:pt x="40" y="125"/>
                    <a:pt x="40" y="125"/>
                  </a:cubicBezTo>
                  <a:cubicBezTo>
                    <a:pt x="79" y="86"/>
                    <a:pt x="79" y="9"/>
                    <a:pt x="79" y="9"/>
                  </a:cubicBezTo>
                  <a:cubicBezTo>
                    <a:pt x="73" y="3"/>
                    <a:pt x="69" y="1"/>
                    <a:pt x="6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969275" y="4469100"/>
              <a:ext cx="1975" cy="3825"/>
            </a:xfrm>
            <a:custGeom>
              <a:rect b="b" l="l" r="r" t="t"/>
              <a:pathLst>
                <a:path extrusionOk="0" h="153" w="79">
                  <a:moveTo>
                    <a:pt x="41" y="1"/>
                  </a:moveTo>
                  <a:cubicBezTo>
                    <a:pt x="40" y="1"/>
                    <a:pt x="40" y="9"/>
                    <a:pt x="40" y="35"/>
                  </a:cubicBezTo>
                  <a:cubicBezTo>
                    <a:pt x="40" y="59"/>
                    <a:pt x="40" y="82"/>
                    <a:pt x="31" y="105"/>
                  </a:cubicBezTo>
                  <a:lnTo>
                    <a:pt x="31" y="105"/>
                  </a:lnTo>
                  <a:cubicBezTo>
                    <a:pt x="53" y="87"/>
                    <a:pt x="79" y="74"/>
                    <a:pt x="79" y="74"/>
                  </a:cubicBezTo>
                  <a:lnTo>
                    <a:pt x="79" y="35"/>
                  </a:lnTo>
                  <a:cubicBezTo>
                    <a:pt x="53" y="35"/>
                    <a:pt x="44" y="1"/>
                    <a:pt x="41" y="1"/>
                  </a:cubicBezTo>
                  <a:close/>
                  <a:moveTo>
                    <a:pt x="31" y="105"/>
                  </a:moveTo>
                  <a:cubicBezTo>
                    <a:pt x="15" y="119"/>
                    <a:pt x="1" y="135"/>
                    <a:pt x="1" y="152"/>
                  </a:cubicBezTo>
                  <a:cubicBezTo>
                    <a:pt x="16" y="136"/>
                    <a:pt x="26" y="121"/>
                    <a:pt x="31" y="10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004300" y="4463150"/>
              <a:ext cx="1975" cy="3925"/>
            </a:xfrm>
            <a:custGeom>
              <a:rect b="b" l="l" r="r" t="t"/>
              <a:pathLst>
                <a:path extrusionOk="0" h="157" w="79">
                  <a:moveTo>
                    <a:pt x="40" y="1"/>
                  </a:moveTo>
                  <a:cubicBezTo>
                    <a:pt x="1" y="1"/>
                    <a:pt x="40" y="118"/>
                    <a:pt x="40" y="157"/>
                  </a:cubicBezTo>
                  <a:lnTo>
                    <a:pt x="40" y="134"/>
                  </a:lnTo>
                  <a:cubicBezTo>
                    <a:pt x="40" y="134"/>
                    <a:pt x="40" y="106"/>
                    <a:pt x="40" y="79"/>
                  </a:cubicBezTo>
                  <a:cubicBezTo>
                    <a:pt x="78" y="40"/>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929400" y="4474825"/>
              <a:ext cx="3900" cy="5875"/>
            </a:xfrm>
            <a:custGeom>
              <a:rect b="b" l="l" r="r" t="t"/>
              <a:pathLst>
                <a:path extrusionOk="0" h="235" w="156">
                  <a:moveTo>
                    <a:pt x="117" y="1"/>
                  </a:moveTo>
                  <a:cubicBezTo>
                    <a:pt x="117" y="8"/>
                    <a:pt x="117" y="20"/>
                    <a:pt x="117" y="40"/>
                  </a:cubicBezTo>
                  <a:cubicBezTo>
                    <a:pt x="119" y="43"/>
                    <a:pt x="120" y="46"/>
                    <a:pt x="121" y="49"/>
                  </a:cubicBezTo>
                  <a:lnTo>
                    <a:pt x="121" y="49"/>
                  </a:lnTo>
                  <a:cubicBezTo>
                    <a:pt x="129" y="43"/>
                    <a:pt x="140" y="40"/>
                    <a:pt x="156" y="40"/>
                  </a:cubicBezTo>
                  <a:cubicBezTo>
                    <a:pt x="117" y="40"/>
                    <a:pt x="117" y="1"/>
                    <a:pt x="117" y="1"/>
                  </a:cubicBezTo>
                  <a:close/>
                  <a:moveTo>
                    <a:pt x="121" y="49"/>
                  </a:moveTo>
                  <a:lnTo>
                    <a:pt x="121" y="49"/>
                  </a:lnTo>
                  <a:cubicBezTo>
                    <a:pt x="110" y="56"/>
                    <a:pt x="106" y="68"/>
                    <a:pt x="103" y="82"/>
                  </a:cubicBezTo>
                  <a:lnTo>
                    <a:pt x="103" y="82"/>
                  </a:lnTo>
                  <a:cubicBezTo>
                    <a:pt x="120" y="78"/>
                    <a:pt x="131" y="74"/>
                    <a:pt x="121" y="49"/>
                  </a:cubicBezTo>
                  <a:close/>
                  <a:moveTo>
                    <a:pt x="103" y="82"/>
                  </a:moveTo>
                  <a:cubicBezTo>
                    <a:pt x="77" y="87"/>
                    <a:pt x="39" y="90"/>
                    <a:pt x="39" y="157"/>
                  </a:cubicBezTo>
                  <a:cubicBezTo>
                    <a:pt x="39" y="165"/>
                    <a:pt x="37" y="168"/>
                    <a:pt x="35" y="168"/>
                  </a:cubicBezTo>
                  <a:cubicBezTo>
                    <a:pt x="27" y="168"/>
                    <a:pt x="12" y="145"/>
                    <a:pt x="5" y="145"/>
                  </a:cubicBezTo>
                  <a:cubicBezTo>
                    <a:pt x="2" y="145"/>
                    <a:pt x="0" y="148"/>
                    <a:pt x="0" y="157"/>
                  </a:cubicBezTo>
                  <a:cubicBezTo>
                    <a:pt x="0" y="176"/>
                    <a:pt x="10" y="176"/>
                    <a:pt x="15" y="176"/>
                  </a:cubicBezTo>
                  <a:cubicBezTo>
                    <a:pt x="20" y="176"/>
                    <a:pt x="20" y="176"/>
                    <a:pt x="0" y="196"/>
                  </a:cubicBezTo>
                  <a:lnTo>
                    <a:pt x="0" y="234"/>
                  </a:lnTo>
                  <a:lnTo>
                    <a:pt x="39" y="234"/>
                  </a:lnTo>
                  <a:cubicBezTo>
                    <a:pt x="78" y="234"/>
                    <a:pt x="78" y="196"/>
                    <a:pt x="78" y="157"/>
                  </a:cubicBezTo>
                  <a:cubicBezTo>
                    <a:pt x="98" y="137"/>
                    <a:pt x="98" y="106"/>
                    <a:pt x="103" y="8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024725" y="4458300"/>
              <a:ext cx="1000" cy="1000"/>
            </a:xfrm>
            <a:custGeom>
              <a:rect b="b" l="l" r="r" t="t"/>
              <a:pathLst>
                <a:path extrusionOk="0" h="40" w="40">
                  <a:moveTo>
                    <a:pt x="40" y="0"/>
                  </a:moveTo>
                  <a:cubicBezTo>
                    <a:pt x="40" y="0"/>
                    <a:pt x="1" y="0"/>
                    <a:pt x="40" y="39"/>
                  </a:cubicBezTo>
                  <a:cubicBezTo>
                    <a:pt x="40" y="0"/>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954700" y="4473675"/>
              <a:ext cx="975" cy="3125"/>
            </a:xfrm>
            <a:custGeom>
              <a:rect b="b" l="l" r="r" t="t"/>
              <a:pathLst>
                <a:path extrusionOk="0" h="125" w="39">
                  <a:moveTo>
                    <a:pt x="0" y="0"/>
                  </a:moveTo>
                  <a:cubicBezTo>
                    <a:pt x="0" y="0"/>
                    <a:pt x="0" y="2"/>
                    <a:pt x="0" y="8"/>
                  </a:cubicBezTo>
                  <a:cubicBezTo>
                    <a:pt x="0" y="8"/>
                    <a:pt x="1" y="9"/>
                    <a:pt x="1" y="9"/>
                  </a:cubicBezTo>
                  <a:lnTo>
                    <a:pt x="1" y="9"/>
                  </a:lnTo>
                  <a:cubicBezTo>
                    <a:pt x="1" y="4"/>
                    <a:pt x="0" y="0"/>
                    <a:pt x="0" y="0"/>
                  </a:cubicBezTo>
                  <a:close/>
                  <a:moveTo>
                    <a:pt x="1" y="9"/>
                  </a:moveTo>
                  <a:lnTo>
                    <a:pt x="1" y="9"/>
                  </a:lnTo>
                  <a:cubicBezTo>
                    <a:pt x="4" y="30"/>
                    <a:pt x="11" y="80"/>
                    <a:pt x="35" y="85"/>
                  </a:cubicBezTo>
                  <a:lnTo>
                    <a:pt x="35" y="85"/>
                  </a:lnTo>
                  <a:cubicBezTo>
                    <a:pt x="30" y="61"/>
                    <a:pt x="21" y="30"/>
                    <a:pt x="1" y="9"/>
                  </a:cubicBezTo>
                  <a:close/>
                  <a:moveTo>
                    <a:pt x="35" y="85"/>
                  </a:moveTo>
                  <a:lnTo>
                    <a:pt x="35" y="85"/>
                  </a:lnTo>
                  <a:cubicBezTo>
                    <a:pt x="39" y="108"/>
                    <a:pt x="39" y="125"/>
                    <a:pt x="39" y="125"/>
                  </a:cubicBezTo>
                  <a:lnTo>
                    <a:pt x="39" y="86"/>
                  </a:lnTo>
                  <a:cubicBezTo>
                    <a:pt x="38" y="86"/>
                    <a:pt x="36" y="86"/>
                    <a:pt x="35" y="8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001375" y="4464125"/>
              <a:ext cx="25" cy="1975"/>
            </a:xfrm>
            <a:custGeom>
              <a:rect b="b" l="l" r="r" t="t"/>
              <a:pathLst>
                <a:path extrusionOk="0" h="79" w="1">
                  <a:moveTo>
                    <a:pt x="1" y="79"/>
                  </a:moveTo>
                  <a:lnTo>
                    <a:pt x="1" y="40"/>
                  </a:lnTo>
                  <a:cubicBezTo>
                    <a:pt x="1" y="1"/>
                    <a:pt x="1" y="79"/>
                    <a:pt x="1"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987775" y="4468025"/>
              <a:ext cx="25" cy="1000"/>
            </a:xfrm>
            <a:custGeom>
              <a:rect b="b" l="l" r="r" t="t"/>
              <a:pathLst>
                <a:path extrusionOk="0" h="40" w="1">
                  <a:moveTo>
                    <a:pt x="0" y="39"/>
                  </a:moveTo>
                  <a:lnTo>
                    <a:pt x="0" y="39"/>
                  </a:lnTo>
                  <a:lnTo>
                    <a:pt x="0" y="1"/>
                  </a:lnTo>
                  <a:cubicBezTo>
                    <a:pt x="0" y="1"/>
                    <a:pt x="0" y="39"/>
                    <a:pt x="0"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032525" y="4456350"/>
              <a:ext cx="1950" cy="1975"/>
            </a:xfrm>
            <a:custGeom>
              <a:rect b="b" l="l" r="r" t="t"/>
              <a:pathLst>
                <a:path extrusionOk="0" h="79" w="78">
                  <a:moveTo>
                    <a:pt x="0" y="78"/>
                  </a:moveTo>
                  <a:cubicBezTo>
                    <a:pt x="0" y="78"/>
                    <a:pt x="78" y="78"/>
                    <a:pt x="39" y="78"/>
                  </a:cubicBezTo>
                  <a:lnTo>
                    <a:pt x="0" y="78"/>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922575" y="4476775"/>
              <a:ext cx="25" cy="1000"/>
            </a:xfrm>
            <a:custGeom>
              <a:rect b="b" l="l" r="r" t="t"/>
              <a:pathLst>
                <a:path extrusionOk="0" h="40" w="1">
                  <a:moveTo>
                    <a:pt x="1" y="1"/>
                  </a:moveTo>
                  <a:lnTo>
                    <a:pt x="1" y="1"/>
                  </a:lnTo>
                  <a:lnTo>
                    <a:pt x="1" y="40"/>
                  </a:lnTo>
                  <a:lnTo>
                    <a:pt x="1"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1010150" y="4463150"/>
              <a:ext cx="25" cy="1975"/>
            </a:xfrm>
            <a:custGeom>
              <a:rect b="b" l="l" r="r" t="t"/>
              <a:pathLst>
                <a:path extrusionOk="0" h="79" w="1">
                  <a:moveTo>
                    <a:pt x="0" y="79"/>
                  </a:moveTo>
                  <a:lnTo>
                    <a:pt x="0" y="79"/>
                  </a:lnTo>
                  <a:cubicBezTo>
                    <a:pt x="0" y="1"/>
                    <a:pt x="0" y="79"/>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932300" y="4475800"/>
              <a:ext cx="1975" cy="3925"/>
            </a:xfrm>
            <a:custGeom>
              <a:rect b="b" l="l" r="r" t="t"/>
              <a:pathLst>
                <a:path extrusionOk="0" h="157" w="79">
                  <a:moveTo>
                    <a:pt x="40" y="1"/>
                  </a:moveTo>
                  <a:cubicBezTo>
                    <a:pt x="40" y="40"/>
                    <a:pt x="1" y="79"/>
                    <a:pt x="40" y="79"/>
                  </a:cubicBezTo>
                  <a:cubicBezTo>
                    <a:pt x="42" y="81"/>
                    <a:pt x="44" y="83"/>
                    <a:pt x="46" y="85"/>
                  </a:cubicBezTo>
                  <a:lnTo>
                    <a:pt x="46" y="85"/>
                  </a:lnTo>
                  <a:cubicBezTo>
                    <a:pt x="40" y="44"/>
                    <a:pt x="40" y="1"/>
                    <a:pt x="40" y="1"/>
                  </a:cubicBezTo>
                  <a:close/>
                  <a:moveTo>
                    <a:pt x="46" y="85"/>
                  </a:moveTo>
                  <a:cubicBezTo>
                    <a:pt x="49" y="106"/>
                    <a:pt x="53" y="126"/>
                    <a:pt x="59" y="140"/>
                  </a:cubicBezTo>
                  <a:lnTo>
                    <a:pt x="59" y="140"/>
                  </a:lnTo>
                  <a:cubicBezTo>
                    <a:pt x="59" y="126"/>
                    <a:pt x="62" y="106"/>
                    <a:pt x="46" y="85"/>
                  </a:cubicBezTo>
                  <a:close/>
                  <a:moveTo>
                    <a:pt x="59" y="140"/>
                  </a:moveTo>
                  <a:cubicBezTo>
                    <a:pt x="60" y="150"/>
                    <a:pt x="63" y="157"/>
                    <a:pt x="79" y="157"/>
                  </a:cubicBezTo>
                  <a:cubicBezTo>
                    <a:pt x="71" y="157"/>
                    <a:pt x="65" y="150"/>
                    <a:pt x="59" y="1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1003325" y="4465100"/>
              <a:ext cx="1000" cy="1000"/>
            </a:xfrm>
            <a:custGeom>
              <a:rect b="b" l="l" r="r" t="t"/>
              <a:pathLst>
                <a:path extrusionOk="0" h="40" w="40">
                  <a:moveTo>
                    <a:pt x="1" y="1"/>
                  </a:moveTo>
                  <a:cubicBezTo>
                    <a:pt x="1" y="1"/>
                    <a:pt x="1" y="40"/>
                    <a:pt x="1" y="40"/>
                  </a:cubicBezTo>
                  <a:lnTo>
                    <a:pt x="40" y="40"/>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999450" y="4468025"/>
              <a:ext cx="25" cy="1000"/>
            </a:xfrm>
            <a:custGeom>
              <a:rect b="b" l="l" r="r" t="t"/>
              <a:pathLst>
                <a:path extrusionOk="0" h="40" w="1">
                  <a:moveTo>
                    <a:pt x="0" y="39"/>
                  </a:moveTo>
                  <a:lnTo>
                    <a:pt x="0" y="1"/>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1002350" y="4467050"/>
              <a:ext cx="1000" cy="1000"/>
            </a:xfrm>
            <a:custGeom>
              <a:rect b="b" l="l" r="r" t="t"/>
              <a:pathLst>
                <a:path extrusionOk="0" h="40" w="40">
                  <a:moveTo>
                    <a:pt x="40" y="1"/>
                  </a:moveTo>
                  <a:cubicBezTo>
                    <a:pt x="1" y="1"/>
                    <a:pt x="1" y="1"/>
                    <a:pt x="40" y="40"/>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989225" y="4465100"/>
              <a:ext cx="27750" cy="79375"/>
            </a:xfrm>
            <a:custGeom>
              <a:rect b="b" l="l" r="r" t="t"/>
              <a:pathLst>
                <a:path extrusionOk="0" h="3175" w="1110">
                  <a:moveTo>
                    <a:pt x="293" y="1160"/>
                  </a:moveTo>
                  <a:lnTo>
                    <a:pt x="293" y="1160"/>
                  </a:lnTo>
                  <a:cubicBezTo>
                    <a:pt x="293" y="1163"/>
                    <a:pt x="292" y="1166"/>
                    <a:pt x="292" y="1168"/>
                  </a:cubicBezTo>
                  <a:cubicBezTo>
                    <a:pt x="292" y="1173"/>
                    <a:pt x="292" y="1174"/>
                    <a:pt x="292" y="1174"/>
                  </a:cubicBezTo>
                  <a:cubicBezTo>
                    <a:pt x="292" y="1174"/>
                    <a:pt x="293" y="1169"/>
                    <a:pt x="293" y="1160"/>
                  </a:cubicBezTo>
                  <a:close/>
                  <a:moveTo>
                    <a:pt x="837" y="1129"/>
                  </a:moveTo>
                  <a:cubicBezTo>
                    <a:pt x="837" y="1168"/>
                    <a:pt x="837" y="1207"/>
                    <a:pt x="837" y="1207"/>
                  </a:cubicBezTo>
                  <a:cubicBezTo>
                    <a:pt x="837" y="1207"/>
                    <a:pt x="798" y="1168"/>
                    <a:pt x="798" y="1168"/>
                  </a:cubicBezTo>
                  <a:lnTo>
                    <a:pt x="798" y="1207"/>
                  </a:lnTo>
                  <a:cubicBezTo>
                    <a:pt x="816" y="1207"/>
                    <a:pt x="833" y="1207"/>
                    <a:pt x="847" y="1211"/>
                  </a:cubicBezTo>
                  <a:lnTo>
                    <a:pt x="847" y="1211"/>
                  </a:lnTo>
                  <a:cubicBezTo>
                    <a:pt x="837" y="1176"/>
                    <a:pt x="837" y="1129"/>
                    <a:pt x="837" y="1129"/>
                  </a:cubicBezTo>
                  <a:close/>
                  <a:moveTo>
                    <a:pt x="847" y="1211"/>
                  </a:moveTo>
                  <a:cubicBezTo>
                    <a:pt x="853" y="1230"/>
                    <a:pt x="862" y="1246"/>
                    <a:pt x="876" y="1246"/>
                  </a:cubicBezTo>
                  <a:cubicBezTo>
                    <a:pt x="876" y="1225"/>
                    <a:pt x="864" y="1215"/>
                    <a:pt x="847" y="1211"/>
                  </a:cubicBezTo>
                  <a:close/>
                  <a:moveTo>
                    <a:pt x="798" y="1207"/>
                  </a:moveTo>
                  <a:cubicBezTo>
                    <a:pt x="786" y="1231"/>
                    <a:pt x="785" y="1255"/>
                    <a:pt x="789" y="1278"/>
                  </a:cubicBezTo>
                  <a:lnTo>
                    <a:pt x="789" y="1278"/>
                  </a:lnTo>
                  <a:cubicBezTo>
                    <a:pt x="803" y="1273"/>
                    <a:pt x="820" y="1263"/>
                    <a:pt x="837" y="1246"/>
                  </a:cubicBezTo>
                  <a:cubicBezTo>
                    <a:pt x="837" y="1233"/>
                    <a:pt x="837" y="1229"/>
                    <a:pt x="836" y="1229"/>
                  </a:cubicBezTo>
                  <a:cubicBezTo>
                    <a:pt x="833" y="1229"/>
                    <a:pt x="824" y="1246"/>
                    <a:pt x="798" y="1246"/>
                  </a:cubicBezTo>
                  <a:lnTo>
                    <a:pt x="798" y="1207"/>
                  </a:lnTo>
                  <a:close/>
                  <a:moveTo>
                    <a:pt x="448" y="1285"/>
                  </a:moveTo>
                  <a:cubicBezTo>
                    <a:pt x="448" y="1324"/>
                    <a:pt x="448" y="1324"/>
                    <a:pt x="487" y="1324"/>
                  </a:cubicBezTo>
                  <a:cubicBezTo>
                    <a:pt x="506" y="1304"/>
                    <a:pt x="497" y="1304"/>
                    <a:pt x="482" y="1304"/>
                  </a:cubicBezTo>
                  <a:cubicBezTo>
                    <a:pt x="467" y="1304"/>
                    <a:pt x="448" y="1304"/>
                    <a:pt x="448" y="1285"/>
                  </a:cubicBezTo>
                  <a:close/>
                  <a:moveTo>
                    <a:pt x="507" y="1391"/>
                  </a:moveTo>
                  <a:cubicBezTo>
                    <a:pt x="501" y="1391"/>
                    <a:pt x="497" y="1395"/>
                    <a:pt x="494" y="1402"/>
                  </a:cubicBezTo>
                  <a:lnTo>
                    <a:pt x="526" y="1402"/>
                  </a:lnTo>
                  <a:cubicBezTo>
                    <a:pt x="518" y="1394"/>
                    <a:pt x="512" y="1391"/>
                    <a:pt x="507" y="1391"/>
                  </a:cubicBezTo>
                  <a:close/>
                  <a:moveTo>
                    <a:pt x="487" y="1402"/>
                  </a:moveTo>
                  <a:lnTo>
                    <a:pt x="487" y="1441"/>
                  </a:lnTo>
                  <a:cubicBezTo>
                    <a:pt x="487" y="1441"/>
                    <a:pt x="487" y="1416"/>
                    <a:pt x="494" y="1402"/>
                  </a:cubicBezTo>
                  <a:close/>
                  <a:moveTo>
                    <a:pt x="826" y="1881"/>
                  </a:moveTo>
                  <a:cubicBezTo>
                    <a:pt x="826" y="1881"/>
                    <a:pt x="826" y="1881"/>
                    <a:pt x="826" y="1881"/>
                  </a:cubicBezTo>
                  <a:lnTo>
                    <a:pt x="826" y="1881"/>
                  </a:lnTo>
                  <a:cubicBezTo>
                    <a:pt x="825" y="1890"/>
                    <a:pt x="828" y="1899"/>
                    <a:pt x="837" y="1908"/>
                  </a:cubicBezTo>
                  <a:cubicBezTo>
                    <a:pt x="837" y="1889"/>
                    <a:pt x="833" y="1881"/>
                    <a:pt x="826" y="1881"/>
                  </a:cubicBezTo>
                  <a:close/>
                  <a:moveTo>
                    <a:pt x="788" y="1951"/>
                  </a:moveTo>
                  <a:cubicBezTo>
                    <a:pt x="788" y="1951"/>
                    <a:pt x="788" y="1951"/>
                    <a:pt x="787" y="1951"/>
                  </a:cubicBezTo>
                  <a:lnTo>
                    <a:pt x="787" y="1951"/>
                  </a:lnTo>
                  <a:cubicBezTo>
                    <a:pt x="787" y="1964"/>
                    <a:pt x="790" y="1977"/>
                    <a:pt x="798" y="1985"/>
                  </a:cubicBezTo>
                  <a:cubicBezTo>
                    <a:pt x="798" y="1959"/>
                    <a:pt x="794" y="1951"/>
                    <a:pt x="788" y="1951"/>
                  </a:cubicBezTo>
                  <a:close/>
                  <a:moveTo>
                    <a:pt x="759" y="2063"/>
                  </a:moveTo>
                  <a:lnTo>
                    <a:pt x="759" y="2102"/>
                  </a:lnTo>
                  <a:cubicBezTo>
                    <a:pt x="759" y="2097"/>
                    <a:pt x="760" y="2093"/>
                    <a:pt x="760" y="2088"/>
                  </a:cubicBezTo>
                  <a:lnTo>
                    <a:pt x="760" y="2088"/>
                  </a:lnTo>
                  <a:cubicBezTo>
                    <a:pt x="759" y="2082"/>
                    <a:pt x="759" y="2074"/>
                    <a:pt x="759" y="2063"/>
                  </a:cubicBezTo>
                  <a:close/>
                  <a:moveTo>
                    <a:pt x="876" y="2180"/>
                  </a:moveTo>
                  <a:cubicBezTo>
                    <a:pt x="851" y="2180"/>
                    <a:pt x="858" y="2180"/>
                    <a:pt x="877" y="2190"/>
                  </a:cubicBezTo>
                  <a:lnTo>
                    <a:pt x="877" y="2190"/>
                  </a:lnTo>
                  <a:cubicBezTo>
                    <a:pt x="876" y="2187"/>
                    <a:pt x="876" y="2184"/>
                    <a:pt x="876" y="2180"/>
                  </a:cubicBezTo>
                  <a:close/>
                  <a:moveTo>
                    <a:pt x="915" y="1791"/>
                  </a:moveTo>
                  <a:cubicBezTo>
                    <a:pt x="915" y="1869"/>
                    <a:pt x="837" y="1869"/>
                    <a:pt x="837" y="1908"/>
                  </a:cubicBezTo>
                  <a:cubicBezTo>
                    <a:pt x="837" y="1981"/>
                    <a:pt x="768" y="2019"/>
                    <a:pt x="760" y="2088"/>
                  </a:cubicBezTo>
                  <a:lnTo>
                    <a:pt x="760" y="2088"/>
                  </a:lnTo>
                  <a:cubicBezTo>
                    <a:pt x="762" y="2105"/>
                    <a:pt x="770" y="2113"/>
                    <a:pt x="798" y="2141"/>
                  </a:cubicBezTo>
                  <a:cubicBezTo>
                    <a:pt x="798" y="2141"/>
                    <a:pt x="798" y="2102"/>
                    <a:pt x="837" y="2063"/>
                  </a:cubicBezTo>
                  <a:cubicBezTo>
                    <a:pt x="837" y="2050"/>
                    <a:pt x="841" y="2046"/>
                    <a:pt x="847" y="2046"/>
                  </a:cubicBezTo>
                  <a:cubicBezTo>
                    <a:pt x="859" y="2046"/>
                    <a:pt x="876" y="2063"/>
                    <a:pt x="876" y="2063"/>
                  </a:cubicBezTo>
                  <a:cubicBezTo>
                    <a:pt x="915" y="2024"/>
                    <a:pt x="915" y="2024"/>
                    <a:pt x="876" y="1985"/>
                  </a:cubicBezTo>
                  <a:cubicBezTo>
                    <a:pt x="915" y="1985"/>
                    <a:pt x="993" y="2024"/>
                    <a:pt x="954" y="2024"/>
                  </a:cubicBezTo>
                  <a:cubicBezTo>
                    <a:pt x="915" y="2024"/>
                    <a:pt x="915" y="2063"/>
                    <a:pt x="915" y="2063"/>
                  </a:cubicBezTo>
                  <a:lnTo>
                    <a:pt x="954" y="2063"/>
                  </a:lnTo>
                  <a:cubicBezTo>
                    <a:pt x="919" y="2098"/>
                    <a:pt x="946" y="2225"/>
                    <a:pt x="925" y="2225"/>
                  </a:cubicBezTo>
                  <a:cubicBezTo>
                    <a:pt x="923" y="2225"/>
                    <a:pt x="919" y="2223"/>
                    <a:pt x="915" y="2219"/>
                  </a:cubicBezTo>
                  <a:cubicBezTo>
                    <a:pt x="901" y="2205"/>
                    <a:pt x="887" y="2196"/>
                    <a:pt x="877" y="2190"/>
                  </a:cubicBezTo>
                  <a:lnTo>
                    <a:pt x="877" y="2190"/>
                  </a:lnTo>
                  <a:cubicBezTo>
                    <a:pt x="883" y="2220"/>
                    <a:pt x="915" y="2227"/>
                    <a:pt x="915" y="2297"/>
                  </a:cubicBezTo>
                  <a:cubicBezTo>
                    <a:pt x="915" y="2297"/>
                    <a:pt x="915" y="2336"/>
                    <a:pt x="915" y="2336"/>
                  </a:cubicBezTo>
                  <a:lnTo>
                    <a:pt x="954" y="2219"/>
                  </a:lnTo>
                  <a:lnTo>
                    <a:pt x="954" y="2258"/>
                  </a:lnTo>
                  <a:lnTo>
                    <a:pt x="993" y="2219"/>
                  </a:lnTo>
                  <a:cubicBezTo>
                    <a:pt x="954" y="2180"/>
                    <a:pt x="1032" y="2024"/>
                    <a:pt x="1032" y="2024"/>
                  </a:cubicBezTo>
                  <a:cubicBezTo>
                    <a:pt x="1058" y="2024"/>
                    <a:pt x="1066" y="2059"/>
                    <a:pt x="1069" y="2059"/>
                  </a:cubicBezTo>
                  <a:cubicBezTo>
                    <a:pt x="1071" y="2059"/>
                    <a:pt x="1071" y="2050"/>
                    <a:pt x="1071" y="2024"/>
                  </a:cubicBezTo>
                  <a:cubicBezTo>
                    <a:pt x="1071" y="1985"/>
                    <a:pt x="1032" y="1985"/>
                    <a:pt x="1032" y="1985"/>
                  </a:cubicBezTo>
                  <a:cubicBezTo>
                    <a:pt x="1032" y="1946"/>
                    <a:pt x="1109" y="1946"/>
                    <a:pt x="1071" y="1946"/>
                  </a:cubicBezTo>
                  <a:cubicBezTo>
                    <a:pt x="1032" y="1946"/>
                    <a:pt x="993" y="1946"/>
                    <a:pt x="993" y="1985"/>
                  </a:cubicBezTo>
                  <a:cubicBezTo>
                    <a:pt x="993" y="1908"/>
                    <a:pt x="993" y="1946"/>
                    <a:pt x="993" y="1908"/>
                  </a:cubicBezTo>
                  <a:cubicBezTo>
                    <a:pt x="991" y="1905"/>
                    <a:pt x="989" y="1904"/>
                    <a:pt x="987" y="1902"/>
                  </a:cubicBezTo>
                  <a:lnTo>
                    <a:pt x="987" y="1902"/>
                  </a:lnTo>
                  <a:cubicBezTo>
                    <a:pt x="990" y="1898"/>
                    <a:pt x="993" y="1888"/>
                    <a:pt x="993" y="1869"/>
                  </a:cubicBezTo>
                  <a:cubicBezTo>
                    <a:pt x="985" y="1860"/>
                    <a:pt x="978" y="1857"/>
                    <a:pt x="973" y="1857"/>
                  </a:cubicBezTo>
                  <a:cubicBezTo>
                    <a:pt x="959" y="1857"/>
                    <a:pt x="955" y="1880"/>
                    <a:pt x="954" y="1880"/>
                  </a:cubicBezTo>
                  <a:cubicBezTo>
                    <a:pt x="954" y="1880"/>
                    <a:pt x="954" y="1877"/>
                    <a:pt x="954" y="1869"/>
                  </a:cubicBezTo>
                  <a:lnTo>
                    <a:pt x="954" y="1791"/>
                  </a:lnTo>
                  <a:close/>
                  <a:moveTo>
                    <a:pt x="526" y="2336"/>
                  </a:moveTo>
                  <a:cubicBezTo>
                    <a:pt x="487" y="2375"/>
                    <a:pt x="526" y="2375"/>
                    <a:pt x="526" y="2413"/>
                  </a:cubicBezTo>
                  <a:lnTo>
                    <a:pt x="526" y="2336"/>
                  </a:lnTo>
                  <a:close/>
                  <a:moveTo>
                    <a:pt x="643" y="1"/>
                  </a:moveTo>
                  <a:cubicBezTo>
                    <a:pt x="643" y="1"/>
                    <a:pt x="604" y="40"/>
                    <a:pt x="643" y="40"/>
                  </a:cubicBezTo>
                  <a:cubicBezTo>
                    <a:pt x="643" y="79"/>
                    <a:pt x="604" y="118"/>
                    <a:pt x="565" y="156"/>
                  </a:cubicBezTo>
                  <a:cubicBezTo>
                    <a:pt x="565" y="156"/>
                    <a:pt x="565" y="195"/>
                    <a:pt x="565" y="195"/>
                  </a:cubicBezTo>
                  <a:cubicBezTo>
                    <a:pt x="526" y="273"/>
                    <a:pt x="487" y="273"/>
                    <a:pt x="448" y="351"/>
                  </a:cubicBezTo>
                  <a:cubicBezTo>
                    <a:pt x="448" y="390"/>
                    <a:pt x="458" y="390"/>
                    <a:pt x="467" y="390"/>
                  </a:cubicBezTo>
                  <a:cubicBezTo>
                    <a:pt x="477" y="390"/>
                    <a:pt x="487" y="390"/>
                    <a:pt x="487" y="429"/>
                  </a:cubicBezTo>
                  <a:cubicBezTo>
                    <a:pt x="487" y="507"/>
                    <a:pt x="409" y="468"/>
                    <a:pt x="409" y="507"/>
                  </a:cubicBezTo>
                  <a:cubicBezTo>
                    <a:pt x="409" y="546"/>
                    <a:pt x="448" y="623"/>
                    <a:pt x="409" y="623"/>
                  </a:cubicBezTo>
                  <a:cubicBezTo>
                    <a:pt x="409" y="662"/>
                    <a:pt x="370" y="740"/>
                    <a:pt x="331" y="779"/>
                  </a:cubicBezTo>
                  <a:cubicBezTo>
                    <a:pt x="370" y="896"/>
                    <a:pt x="292" y="896"/>
                    <a:pt x="331" y="1013"/>
                  </a:cubicBezTo>
                  <a:cubicBezTo>
                    <a:pt x="331" y="1013"/>
                    <a:pt x="331" y="1051"/>
                    <a:pt x="331" y="1051"/>
                  </a:cubicBezTo>
                  <a:cubicBezTo>
                    <a:pt x="304" y="1051"/>
                    <a:pt x="296" y="1128"/>
                    <a:pt x="293" y="1160"/>
                  </a:cubicBezTo>
                  <a:lnTo>
                    <a:pt x="293" y="1160"/>
                  </a:lnTo>
                  <a:cubicBezTo>
                    <a:pt x="300" y="1136"/>
                    <a:pt x="332" y="1113"/>
                    <a:pt x="340" y="1113"/>
                  </a:cubicBezTo>
                  <a:cubicBezTo>
                    <a:pt x="344" y="1113"/>
                    <a:pt x="343" y="1118"/>
                    <a:pt x="331" y="1129"/>
                  </a:cubicBezTo>
                  <a:cubicBezTo>
                    <a:pt x="292" y="1168"/>
                    <a:pt x="331" y="1168"/>
                    <a:pt x="292" y="1207"/>
                  </a:cubicBezTo>
                  <a:cubicBezTo>
                    <a:pt x="292" y="1285"/>
                    <a:pt x="253" y="1324"/>
                    <a:pt x="253" y="1324"/>
                  </a:cubicBezTo>
                  <a:cubicBezTo>
                    <a:pt x="176" y="1402"/>
                    <a:pt x="253" y="1363"/>
                    <a:pt x="253" y="1441"/>
                  </a:cubicBezTo>
                  <a:cubicBezTo>
                    <a:pt x="253" y="1433"/>
                    <a:pt x="250" y="1430"/>
                    <a:pt x="246" y="1430"/>
                  </a:cubicBezTo>
                  <a:cubicBezTo>
                    <a:pt x="228" y="1430"/>
                    <a:pt x="191" y="1480"/>
                    <a:pt x="253" y="1480"/>
                  </a:cubicBezTo>
                  <a:cubicBezTo>
                    <a:pt x="292" y="1480"/>
                    <a:pt x="253" y="1402"/>
                    <a:pt x="292" y="1402"/>
                  </a:cubicBezTo>
                  <a:cubicBezTo>
                    <a:pt x="292" y="1363"/>
                    <a:pt x="292" y="1324"/>
                    <a:pt x="292" y="1324"/>
                  </a:cubicBezTo>
                  <a:cubicBezTo>
                    <a:pt x="324" y="1293"/>
                    <a:pt x="380" y="1186"/>
                    <a:pt x="401" y="1186"/>
                  </a:cubicBezTo>
                  <a:cubicBezTo>
                    <a:pt x="406" y="1186"/>
                    <a:pt x="409" y="1192"/>
                    <a:pt x="409" y="1207"/>
                  </a:cubicBezTo>
                  <a:cubicBezTo>
                    <a:pt x="448" y="1285"/>
                    <a:pt x="448" y="1285"/>
                    <a:pt x="409" y="1285"/>
                  </a:cubicBezTo>
                  <a:cubicBezTo>
                    <a:pt x="390" y="1266"/>
                    <a:pt x="390" y="1256"/>
                    <a:pt x="390" y="1256"/>
                  </a:cubicBezTo>
                  <a:cubicBezTo>
                    <a:pt x="390" y="1256"/>
                    <a:pt x="390" y="1266"/>
                    <a:pt x="370" y="1285"/>
                  </a:cubicBezTo>
                  <a:cubicBezTo>
                    <a:pt x="370" y="1285"/>
                    <a:pt x="331" y="1363"/>
                    <a:pt x="370" y="1363"/>
                  </a:cubicBezTo>
                  <a:lnTo>
                    <a:pt x="409" y="1363"/>
                  </a:lnTo>
                  <a:cubicBezTo>
                    <a:pt x="409" y="1363"/>
                    <a:pt x="409" y="1441"/>
                    <a:pt x="409" y="1441"/>
                  </a:cubicBezTo>
                  <a:cubicBezTo>
                    <a:pt x="441" y="1378"/>
                    <a:pt x="447" y="1264"/>
                    <a:pt x="448" y="1264"/>
                  </a:cubicBezTo>
                  <a:cubicBezTo>
                    <a:pt x="448" y="1264"/>
                    <a:pt x="448" y="1270"/>
                    <a:pt x="448" y="1285"/>
                  </a:cubicBezTo>
                  <a:cubicBezTo>
                    <a:pt x="448" y="1246"/>
                    <a:pt x="448" y="1129"/>
                    <a:pt x="448" y="1129"/>
                  </a:cubicBezTo>
                  <a:cubicBezTo>
                    <a:pt x="448" y="1129"/>
                    <a:pt x="487" y="1129"/>
                    <a:pt x="526" y="1168"/>
                  </a:cubicBezTo>
                  <a:cubicBezTo>
                    <a:pt x="565" y="1207"/>
                    <a:pt x="526" y="1246"/>
                    <a:pt x="526" y="1285"/>
                  </a:cubicBezTo>
                  <a:cubicBezTo>
                    <a:pt x="526" y="1324"/>
                    <a:pt x="565" y="1402"/>
                    <a:pt x="526" y="1402"/>
                  </a:cubicBezTo>
                  <a:cubicBezTo>
                    <a:pt x="526" y="1557"/>
                    <a:pt x="409" y="1635"/>
                    <a:pt x="409" y="1791"/>
                  </a:cubicBezTo>
                  <a:cubicBezTo>
                    <a:pt x="370" y="1791"/>
                    <a:pt x="292" y="1869"/>
                    <a:pt x="292" y="1908"/>
                  </a:cubicBezTo>
                  <a:cubicBezTo>
                    <a:pt x="331" y="1946"/>
                    <a:pt x="253" y="2024"/>
                    <a:pt x="253" y="2063"/>
                  </a:cubicBezTo>
                  <a:cubicBezTo>
                    <a:pt x="176" y="2141"/>
                    <a:pt x="176" y="2297"/>
                    <a:pt x="98" y="2375"/>
                  </a:cubicBezTo>
                  <a:cubicBezTo>
                    <a:pt x="137" y="2375"/>
                    <a:pt x="137" y="2336"/>
                    <a:pt x="176" y="2336"/>
                  </a:cubicBezTo>
                  <a:cubicBezTo>
                    <a:pt x="253" y="2375"/>
                    <a:pt x="98" y="2452"/>
                    <a:pt x="137" y="2530"/>
                  </a:cubicBezTo>
                  <a:cubicBezTo>
                    <a:pt x="137" y="2608"/>
                    <a:pt x="20" y="2608"/>
                    <a:pt x="98" y="2686"/>
                  </a:cubicBezTo>
                  <a:cubicBezTo>
                    <a:pt x="70" y="2713"/>
                    <a:pt x="62" y="2741"/>
                    <a:pt x="60" y="2741"/>
                  </a:cubicBezTo>
                  <a:cubicBezTo>
                    <a:pt x="59" y="2741"/>
                    <a:pt x="59" y="2736"/>
                    <a:pt x="59" y="2725"/>
                  </a:cubicBezTo>
                  <a:cubicBezTo>
                    <a:pt x="20" y="2803"/>
                    <a:pt x="20" y="2880"/>
                    <a:pt x="20" y="2919"/>
                  </a:cubicBezTo>
                  <a:cubicBezTo>
                    <a:pt x="20" y="2939"/>
                    <a:pt x="10" y="2939"/>
                    <a:pt x="5" y="2939"/>
                  </a:cubicBezTo>
                  <a:cubicBezTo>
                    <a:pt x="0" y="2939"/>
                    <a:pt x="0" y="2939"/>
                    <a:pt x="20" y="2958"/>
                  </a:cubicBezTo>
                  <a:cubicBezTo>
                    <a:pt x="20" y="2966"/>
                    <a:pt x="20" y="2969"/>
                    <a:pt x="20" y="2969"/>
                  </a:cubicBezTo>
                  <a:cubicBezTo>
                    <a:pt x="21" y="2969"/>
                    <a:pt x="28" y="2919"/>
                    <a:pt x="59" y="2919"/>
                  </a:cubicBezTo>
                  <a:cubicBezTo>
                    <a:pt x="59" y="2880"/>
                    <a:pt x="137" y="2842"/>
                    <a:pt x="98" y="2842"/>
                  </a:cubicBezTo>
                  <a:cubicBezTo>
                    <a:pt x="59" y="2842"/>
                    <a:pt x="59" y="2803"/>
                    <a:pt x="98" y="2764"/>
                  </a:cubicBezTo>
                  <a:cubicBezTo>
                    <a:pt x="111" y="2751"/>
                    <a:pt x="119" y="2746"/>
                    <a:pt x="125" y="2746"/>
                  </a:cubicBezTo>
                  <a:cubicBezTo>
                    <a:pt x="137" y="2746"/>
                    <a:pt x="137" y="2764"/>
                    <a:pt x="137" y="2764"/>
                  </a:cubicBezTo>
                  <a:cubicBezTo>
                    <a:pt x="137" y="2686"/>
                    <a:pt x="176" y="2647"/>
                    <a:pt x="214" y="2569"/>
                  </a:cubicBezTo>
                  <a:cubicBezTo>
                    <a:pt x="253" y="2608"/>
                    <a:pt x="253" y="2608"/>
                    <a:pt x="214" y="2647"/>
                  </a:cubicBezTo>
                  <a:cubicBezTo>
                    <a:pt x="214" y="2686"/>
                    <a:pt x="253" y="2686"/>
                    <a:pt x="253" y="2686"/>
                  </a:cubicBezTo>
                  <a:cubicBezTo>
                    <a:pt x="253" y="2686"/>
                    <a:pt x="253" y="2725"/>
                    <a:pt x="253" y="2764"/>
                  </a:cubicBezTo>
                  <a:cubicBezTo>
                    <a:pt x="253" y="2803"/>
                    <a:pt x="253" y="2880"/>
                    <a:pt x="176" y="2880"/>
                  </a:cubicBezTo>
                  <a:lnTo>
                    <a:pt x="176" y="2958"/>
                  </a:lnTo>
                  <a:cubicBezTo>
                    <a:pt x="137" y="2997"/>
                    <a:pt x="59" y="3036"/>
                    <a:pt x="98" y="3153"/>
                  </a:cubicBezTo>
                  <a:cubicBezTo>
                    <a:pt x="98" y="3169"/>
                    <a:pt x="99" y="3175"/>
                    <a:pt x="102" y="3175"/>
                  </a:cubicBezTo>
                  <a:cubicBezTo>
                    <a:pt x="112" y="3175"/>
                    <a:pt x="136" y="3108"/>
                    <a:pt x="162" y="3108"/>
                  </a:cubicBezTo>
                  <a:cubicBezTo>
                    <a:pt x="167" y="3108"/>
                    <a:pt x="171" y="3109"/>
                    <a:pt x="176" y="3114"/>
                  </a:cubicBezTo>
                  <a:cubicBezTo>
                    <a:pt x="176" y="2997"/>
                    <a:pt x="292" y="3036"/>
                    <a:pt x="292" y="2919"/>
                  </a:cubicBezTo>
                  <a:lnTo>
                    <a:pt x="292" y="2958"/>
                  </a:lnTo>
                  <a:cubicBezTo>
                    <a:pt x="292" y="2880"/>
                    <a:pt x="331" y="2803"/>
                    <a:pt x="370" y="2725"/>
                  </a:cubicBezTo>
                  <a:cubicBezTo>
                    <a:pt x="409" y="2725"/>
                    <a:pt x="409" y="2647"/>
                    <a:pt x="448" y="2647"/>
                  </a:cubicBezTo>
                  <a:lnTo>
                    <a:pt x="409" y="2647"/>
                  </a:lnTo>
                  <a:cubicBezTo>
                    <a:pt x="448" y="2608"/>
                    <a:pt x="448" y="2569"/>
                    <a:pt x="448" y="2569"/>
                  </a:cubicBezTo>
                  <a:lnTo>
                    <a:pt x="448" y="2608"/>
                  </a:lnTo>
                  <a:cubicBezTo>
                    <a:pt x="448" y="2569"/>
                    <a:pt x="487" y="2530"/>
                    <a:pt x="448" y="2491"/>
                  </a:cubicBezTo>
                  <a:cubicBezTo>
                    <a:pt x="448" y="2491"/>
                    <a:pt x="448" y="2530"/>
                    <a:pt x="448" y="2530"/>
                  </a:cubicBezTo>
                  <a:cubicBezTo>
                    <a:pt x="409" y="2530"/>
                    <a:pt x="448" y="2452"/>
                    <a:pt x="448" y="2452"/>
                  </a:cubicBezTo>
                  <a:cubicBezTo>
                    <a:pt x="474" y="2452"/>
                    <a:pt x="483" y="2470"/>
                    <a:pt x="485" y="2470"/>
                  </a:cubicBezTo>
                  <a:cubicBezTo>
                    <a:pt x="487" y="2470"/>
                    <a:pt x="487" y="2465"/>
                    <a:pt x="487" y="2452"/>
                  </a:cubicBezTo>
                  <a:cubicBezTo>
                    <a:pt x="487" y="2413"/>
                    <a:pt x="487" y="2375"/>
                    <a:pt x="487" y="2336"/>
                  </a:cubicBezTo>
                  <a:cubicBezTo>
                    <a:pt x="495" y="2344"/>
                    <a:pt x="502" y="2347"/>
                    <a:pt x="507" y="2347"/>
                  </a:cubicBezTo>
                  <a:cubicBezTo>
                    <a:pt x="521" y="2347"/>
                    <a:pt x="524" y="2324"/>
                    <a:pt x="525" y="2324"/>
                  </a:cubicBezTo>
                  <a:cubicBezTo>
                    <a:pt x="526" y="2324"/>
                    <a:pt x="526" y="2327"/>
                    <a:pt x="526" y="2336"/>
                  </a:cubicBezTo>
                  <a:cubicBezTo>
                    <a:pt x="526" y="2297"/>
                    <a:pt x="526" y="2297"/>
                    <a:pt x="565" y="2219"/>
                  </a:cubicBezTo>
                  <a:cubicBezTo>
                    <a:pt x="600" y="2148"/>
                    <a:pt x="571" y="2174"/>
                    <a:pt x="566" y="2121"/>
                  </a:cubicBezTo>
                  <a:lnTo>
                    <a:pt x="566" y="2121"/>
                  </a:lnTo>
                  <a:lnTo>
                    <a:pt x="681" y="2063"/>
                  </a:lnTo>
                  <a:cubicBezTo>
                    <a:pt x="720" y="2024"/>
                    <a:pt x="759" y="2024"/>
                    <a:pt x="759" y="1985"/>
                  </a:cubicBezTo>
                  <a:cubicBezTo>
                    <a:pt x="759" y="1985"/>
                    <a:pt x="776" y="1952"/>
                    <a:pt x="787" y="1951"/>
                  </a:cubicBezTo>
                  <a:lnTo>
                    <a:pt x="787" y="1951"/>
                  </a:lnTo>
                  <a:cubicBezTo>
                    <a:pt x="789" y="1919"/>
                    <a:pt x="812" y="1882"/>
                    <a:pt x="826" y="1881"/>
                  </a:cubicBezTo>
                  <a:lnTo>
                    <a:pt x="826" y="1881"/>
                  </a:lnTo>
                  <a:cubicBezTo>
                    <a:pt x="828" y="1853"/>
                    <a:pt x="867" y="1830"/>
                    <a:pt x="837" y="1830"/>
                  </a:cubicBezTo>
                  <a:cubicBezTo>
                    <a:pt x="818" y="1810"/>
                    <a:pt x="808" y="1810"/>
                    <a:pt x="803" y="1810"/>
                  </a:cubicBezTo>
                  <a:cubicBezTo>
                    <a:pt x="798" y="1810"/>
                    <a:pt x="798" y="1810"/>
                    <a:pt x="798" y="1791"/>
                  </a:cubicBezTo>
                  <a:cubicBezTo>
                    <a:pt x="837" y="1752"/>
                    <a:pt x="798" y="1674"/>
                    <a:pt x="837" y="1596"/>
                  </a:cubicBezTo>
                  <a:lnTo>
                    <a:pt x="837" y="1674"/>
                  </a:lnTo>
                  <a:cubicBezTo>
                    <a:pt x="837" y="1635"/>
                    <a:pt x="876" y="1557"/>
                    <a:pt x="876" y="1518"/>
                  </a:cubicBezTo>
                  <a:lnTo>
                    <a:pt x="876" y="1480"/>
                  </a:lnTo>
                  <a:lnTo>
                    <a:pt x="837" y="1480"/>
                  </a:lnTo>
                  <a:cubicBezTo>
                    <a:pt x="798" y="1480"/>
                    <a:pt x="798" y="1441"/>
                    <a:pt x="798" y="1402"/>
                  </a:cubicBezTo>
                  <a:cubicBezTo>
                    <a:pt x="825" y="1375"/>
                    <a:pt x="796" y="1329"/>
                    <a:pt x="789" y="1278"/>
                  </a:cubicBezTo>
                  <a:lnTo>
                    <a:pt x="789" y="1278"/>
                  </a:lnTo>
                  <a:cubicBezTo>
                    <a:pt x="771" y="1285"/>
                    <a:pt x="759" y="1285"/>
                    <a:pt x="759" y="1285"/>
                  </a:cubicBezTo>
                  <a:cubicBezTo>
                    <a:pt x="759" y="1246"/>
                    <a:pt x="720" y="1207"/>
                    <a:pt x="759" y="1168"/>
                  </a:cubicBezTo>
                  <a:cubicBezTo>
                    <a:pt x="759" y="1207"/>
                    <a:pt x="759" y="1207"/>
                    <a:pt x="759" y="1246"/>
                  </a:cubicBezTo>
                  <a:cubicBezTo>
                    <a:pt x="759" y="1168"/>
                    <a:pt x="759" y="1129"/>
                    <a:pt x="798" y="1090"/>
                  </a:cubicBezTo>
                  <a:cubicBezTo>
                    <a:pt x="772" y="1090"/>
                    <a:pt x="746" y="1073"/>
                    <a:pt x="720" y="1073"/>
                  </a:cubicBezTo>
                  <a:cubicBezTo>
                    <a:pt x="707" y="1073"/>
                    <a:pt x="694" y="1077"/>
                    <a:pt x="681" y="1090"/>
                  </a:cubicBezTo>
                  <a:cubicBezTo>
                    <a:pt x="643" y="1051"/>
                    <a:pt x="643" y="1013"/>
                    <a:pt x="681" y="935"/>
                  </a:cubicBezTo>
                  <a:lnTo>
                    <a:pt x="643" y="935"/>
                  </a:lnTo>
                  <a:cubicBezTo>
                    <a:pt x="681" y="896"/>
                    <a:pt x="720" y="818"/>
                    <a:pt x="720" y="818"/>
                  </a:cubicBezTo>
                  <a:cubicBezTo>
                    <a:pt x="720" y="818"/>
                    <a:pt x="720" y="761"/>
                    <a:pt x="720" y="740"/>
                  </a:cubicBezTo>
                  <a:cubicBezTo>
                    <a:pt x="720" y="740"/>
                    <a:pt x="720" y="757"/>
                    <a:pt x="709" y="757"/>
                  </a:cubicBezTo>
                  <a:cubicBezTo>
                    <a:pt x="703" y="757"/>
                    <a:pt x="694" y="753"/>
                    <a:pt x="681" y="740"/>
                  </a:cubicBezTo>
                  <a:cubicBezTo>
                    <a:pt x="643" y="740"/>
                    <a:pt x="681" y="701"/>
                    <a:pt x="681" y="701"/>
                  </a:cubicBezTo>
                  <a:lnTo>
                    <a:pt x="681" y="623"/>
                  </a:lnTo>
                  <a:lnTo>
                    <a:pt x="720" y="623"/>
                  </a:lnTo>
                  <a:cubicBezTo>
                    <a:pt x="720" y="701"/>
                    <a:pt x="759" y="701"/>
                    <a:pt x="759" y="701"/>
                  </a:cubicBezTo>
                  <a:lnTo>
                    <a:pt x="759" y="779"/>
                  </a:lnTo>
                  <a:cubicBezTo>
                    <a:pt x="798" y="740"/>
                    <a:pt x="759" y="701"/>
                    <a:pt x="798" y="662"/>
                  </a:cubicBezTo>
                  <a:cubicBezTo>
                    <a:pt x="806" y="655"/>
                    <a:pt x="812" y="651"/>
                    <a:pt x="817" y="651"/>
                  </a:cubicBezTo>
                  <a:cubicBezTo>
                    <a:pt x="837" y="651"/>
                    <a:pt x="837" y="701"/>
                    <a:pt x="837" y="701"/>
                  </a:cubicBezTo>
                  <a:lnTo>
                    <a:pt x="837" y="662"/>
                  </a:lnTo>
                  <a:cubicBezTo>
                    <a:pt x="837" y="623"/>
                    <a:pt x="827" y="623"/>
                    <a:pt x="818" y="623"/>
                  </a:cubicBezTo>
                  <a:cubicBezTo>
                    <a:pt x="808" y="623"/>
                    <a:pt x="798" y="623"/>
                    <a:pt x="798" y="585"/>
                  </a:cubicBezTo>
                  <a:cubicBezTo>
                    <a:pt x="798" y="604"/>
                    <a:pt x="798" y="604"/>
                    <a:pt x="798" y="604"/>
                  </a:cubicBezTo>
                  <a:cubicBezTo>
                    <a:pt x="798" y="604"/>
                    <a:pt x="798" y="604"/>
                    <a:pt x="798" y="623"/>
                  </a:cubicBezTo>
                  <a:lnTo>
                    <a:pt x="720" y="585"/>
                  </a:lnTo>
                  <a:cubicBezTo>
                    <a:pt x="720" y="546"/>
                    <a:pt x="720" y="546"/>
                    <a:pt x="720" y="507"/>
                  </a:cubicBezTo>
                  <a:cubicBezTo>
                    <a:pt x="740" y="497"/>
                    <a:pt x="757" y="482"/>
                    <a:pt x="771" y="466"/>
                  </a:cubicBezTo>
                  <a:lnTo>
                    <a:pt x="771" y="466"/>
                  </a:lnTo>
                  <a:cubicBezTo>
                    <a:pt x="753" y="507"/>
                    <a:pt x="737" y="546"/>
                    <a:pt x="759" y="546"/>
                  </a:cubicBezTo>
                  <a:cubicBezTo>
                    <a:pt x="798" y="507"/>
                    <a:pt x="759" y="468"/>
                    <a:pt x="798" y="468"/>
                  </a:cubicBezTo>
                  <a:lnTo>
                    <a:pt x="798" y="429"/>
                  </a:lnTo>
                  <a:lnTo>
                    <a:pt x="798" y="429"/>
                  </a:lnTo>
                  <a:cubicBezTo>
                    <a:pt x="812" y="403"/>
                    <a:pt x="817" y="382"/>
                    <a:pt x="810" y="382"/>
                  </a:cubicBezTo>
                  <a:cubicBezTo>
                    <a:pt x="808" y="382"/>
                    <a:pt x="804" y="385"/>
                    <a:pt x="798" y="390"/>
                  </a:cubicBezTo>
                  <a:cubicBezTo>
                    <a:pt x="798" y="399"/>
                    <a:pt x="794" y="413"/>
                    <a:pt x="787" y="429"/>
                  </a:cubicBezTo>
                  <a:lnTo>
                    <a:pt x="759" y="429"/>
                  </a:lnTo>
                  <a:cubicBezTo>
                    <a:pt x="759" y="390"/>
                    <a:pt x="798" y="390"/>
                    <a:pt x="798" y="351"/>
                  </a:cubicBezTo>
                  <a:lnTo>
                    <a:pt x="837" y="351"/>
                  </a:lnTo>
                  <a:cubicBezTo>
                    <a:pt x="837" y="351"/>
                    <a:pt x="798" y="312"/>
                    <a:pt x="837" y="312"/>
                  </a:cubicBezTo>
                  <a:lnTo>
                    <a:pt x="876" y="312"/>
                  </a:lnTo>
                  <a:lnTo>
                    <a:pt x="876" y="234"/>
                  </a:lnTo>
                  <a:lnTo>
                    <a:pt x="837" y="234"/>
                  </a:lnTo>
                  <a:cubicBezTo>
                    <a:pt x="876" y="195"/>
                    <a:pt x="837" y="118"/>
                    <a:pt x="837" y="118"/>
                  </a:cubicBezTo>
                  <a:cubicBezTo>
                    <a:pt x="837" y="40"/>
                    <a:pt x="759" y="1"/>
                    <a:pt x="643"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1017925" y="4462325"/>
              <a:ext cx="2950" cy="3775"/>
            </a:xfrm>
            <a:custGeom>
              <a:rect b="b" l="l" r="r" t="t"/>
              <a:pathLst>
                <a:path extrusionOk="0" h="151" w="118">
                  <a:moveTo>
                    <a:pt x="39" y="32"/>
                  </a:moveTo>
                  <a:cubicBezTo>
                    <a:pt x="39" y="32"/>
                    <a:pt x="39" y="33"/>
                    <a:pt x="39" y="34"/>
                  </a:cubicBezTo>
                  <a:lnTo>
                    <a:pt x="78" y="73"/>
                  </a:lnTo>
                  <a:cubicBezTo>
                    <a:pt x="63" y="58"/>
                    <a:pt x="48" y="42"/>
                    <a:pt x="39" y="32"/>
                  </a:cubicBezTo>
                  <a:close/>
                  <a:moveTo>
                    <a:pt x="57" y="1"/>
                  </a:moveTo>
                  <a:cubicBezTo>
                    <a:pt x="49" y="1"/>
                    <a:pt x="43" y="6"/>
                    <a:pt x="41" y="18"/>
                  </a:cubicBezTo>
                  <a:lnTo>
                    <a:pt x="41" y="18"/>
                  </a:lnTo>
                  <a:cubicBezTo>
                    <a:pt x="39" y="18"/>
                    <a:pt x="38" y="18"/>
                    <a:pt x="37" y="18"/>
                  </a:cubicBezTo>
                  <a:cubicBezTo>
                    <a:pt x="31" y="18"/>
                    <a:pt x="33" y="23"/>
                    <a:pt x="39" y="32"/>
                  </a:cubicBezTo>
                  <a:lnTo>
                    <a:pt x="39" y="32"/>
                  </a:lnTo>
                  <a:cubicBezTo>
                    <a:pt x="39" y="26"/>
                    <a:pt x="40" y="22"/>
                    <a:pt x="41" y="18"/>
                  </a:cubicBezTo>
                  <a:lnTo>
                    <a:pt x="41" y="18"/>
                  </a:lnTo>
                  <a:cubicBezTo>
                    <a:pt x="48" y="20"/>
                    <a:pt x="59" y="25"/>
                    <a:pt x="78" y="34"/>
                  </a:cubicBezTo>
                  <a:cubicBezTo>
                    <a:pt x="117" y="73"/>
                    <a:pt x="0" y="151"/>
                    <a:pt x="78" y="151"/>
                  </a:cubicBezTo>
                  <a:cubicBezTo>
                    <a:pt x="117" y="151"/>
                    <a:pt x="117" y="112"/>
                    <a:pt x="117" y="73"/>
                  </a:cubicBezTo>
                  <a:cubicBezTo>
                    <a:pt x="117" y="46"/>
                    <a:pt x="80" y="1"/>
                    <a:pt x="57"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987775" y="4470675"/>
              <a:ext cx="550" cy="575"/>
            </a:xfrm>
            <a:custGeom>
              <a:rect b="b" l="l" r="r" t="t"/>
              <a:pathLst>
                <a:path extrusionOk="0" h="23" w="22">
                  <a:moveTo>
                    <a:pt x="15" y="0"/>
                  </a:moveTo>
                  <a:cubicBezTo>
                    <a:pt x="13" y="0"/>
                    <a:pt x="8" y="3"/>
                    <a:pt x="0" y="11"/>
                  </a:cubicBezTo>
                  <a:cubicBezTo>
                    <a:pt x="0" y="20"/>
                    <a:pt x="2" y="23"/>
                    <a:pt x="4" y="23"/>
                  </a:cubicBezTo>
                  <a:cubicBezTo>
                    <a:pt x="11" y="23"/>
                    <a:pt x="22" y="0"/>
                    <a:pt x="15"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922575" y="4478725"/>
              <a:ext cx="1975" cy="2950"/>
            </a:xfrm>
            <a:custGeom>
              <a:rect b="b" l="l" r="r" t="t"/>
              <a:pathLst>
                <a:path extrusionOk="0" h="118" w="79">
                  <a:moveTo>
                    <a:pt x="40" y="1"/>
                  </a:moveTo>
                  <a:cubicBezTo>
                    <a:pt x="79" y="78"/>
                    <a:pt x="1" y="117"/>
                    <a:pt x="40" y="117"/>
                  </a:cubicBezTo>
                  <a:cubicBezTo>
                    <a:pt x="79" y="117"/>
                    <a:pt x="79" y="117"/>
                    <a:pt x="79" y="78"/>
                  </a:cubicBezTo>
                  <a:cubicBezTo>
                    <a:pt x="40" y="78"/>
                    <a:pt x="79"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1024725" y="4461225"/>
              <a:ext cx="2950" cy="2375"/>
            </a:xfrm>
            <a:custGeom>
              <a:rect b="b" l="l" r="r" t="t"/>
              <a:pathLst>
                <a:path extrusionOk="0" h="95" w="118">
                  <a:moveTo>
                    <a:pt x="40" y="0"/>
                  </a:moveTo>
                  <a:cubicBezTo>
                    <a:pt x="40" y="39"/>
                    <a:pt x="1" y="78"/>
                    <a:pt x="40" y="78"/>
                  </a:cubicBezTo>
                  <a:cubicBezTo>
                    <a:pt x="62" y="89"/>
                    <a:pt x="79" y="94"/>
                    <a:pt x="90" y="94"/>
                  </a:cubicBezTo>
                  <a:cubicBezTo>
                    <a:pt x="118" y="94"/>
                    <a:pt x="118" y="67"/>
                    <a:pt x="118" y="39"/>
                  </a:cubicBezTo>
                  <a:lnTo>
                    <a:pt x="118" y="39"/>
                  </a:lnTo>
                  <a:lnTo>
                    <a:pt x="79" y="78"/>
                  </a:lnTo>
                  <a:lnTo>
                    <a:pt x="79" y="39"/>
                  </a:ln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955350" y="4476775"/>
              <a:ext cx="2275" cy="4300"/>
            </a:xfrm>
            <a:custGeom>
              <a:rect b="b" l="l" r="r" t="t"/>
              <a:pathLst>
                <a:path extrusionOk="0" h="172" w="91">
                  <a:moveTo>
                    <a:pt x="52" y="1"/>
                  </a:moveTo>
                  <a:cubicBezTo>
                    <a:pt x="52" y="40"/>
                    <a:pt x="13" y="40"/>
                    <a:pt x="13" y="79"/>
                  </a:cubicBezTo>
                  <a:cubicBezTo>
                    <a:pt x="29" y="110"/>
                    <a:pt x="25" y="135"/>
                    <a:pt x="18" y="152"/>
                  </a:cubicBezTo>
                  <a:lnTo>
                    <a:pt x="18" y="152"/>
                  </a:lnTo>
                  <a:cubicBezTo>
                    <a:pt x="25" y="146"/>
                    <a:pt x="32" y="142"/>
                    <a:pt x="39" y="141"/>
                  </a:cubicBezTo>
                  <a:lnTo>
                    <a:pt x="39" y="141"/>
                  </a:lnTo>
                  <a:cubicBezTo>
                    <a:pt x="41" y="145"/>
                    <a:pt x="46" y="150"/>
                    <a:pt x="52" y="156"/>
                  </a:cubicBezTo>
                  <a:cubicBezTo>
                    <a:pt x="78" y="156"/>
                    <a:pt x="69" y="139"/>
                    <a:pt x="49" y="139"/>
                  </a:cubicBezTo>
                  <a:cubicBezTo>
                    <a:pt x="46" y="139"/>
                    <a:pt x="42" y="140"/>
                    <a:pt x="39" y="141"/>
                  </a:cubicBezTo>
                  <a:lnTo>
                    <a:pt x="39" y="141"/>
                  </a:lnTo>
                  <a:cubicBezTo>
                    <a:pt x="24" y="118"/>
                    <a:pt x="52" y="118"/>
                    <a:pt x="52" y="118"/>
                  </a:cubicBezTo>
                  <a:cubicBezTo>
                    <a:pt x="91" y="79"/>
                    <a:pt x="52" y="40"/>
                    <a:pt x="52" y="1"/>
                  </a:cubicBezTo>
                  <a:close/>
                  <a:moveTo>
                    <a:pt x="18" y="152"/>
                  </a:moveTo>
                  <a:lnTo>
                    <a:pt x="18" y="152"/>
                  </a:lnTo>
                  <a:cubicBezTo>
                    <a:pt x="16" y="153"/>
                    <a:pt x="15" y="155"/>
                    <a:pt x="13" y="156"/>
                  </a:cubicBezTo>
                  <a:cubicBezTo>
                    <a:pt x="2" y="167"/>
                    <a:pt x="0" y="172"/>
                    <a:pt x="2" y="172"/>
                  </a:cubicBezTo>
                  <a:cubicBezTo>
                    <a:pt x="5" y="172"/>
                    <a:pt x="13" y="165"/>
                    <a:pt x="18" y="152"/>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962475" y="4476775"/>
              <a:ext cx="25" cy="1000"/>
            </a:xfrm>
            <a:custGeom>
              <a:rect b="b" l="l" r="r" t="t"/>
              <a:pathLst>
                <a:path extrusionOk="0" h="40" w="1">
                  <a:moveTo>
                    <a:pt x="0" y="1"/>
                  </a:moveTo>
                  <a:cubicBezTo>
                    <a:pt x="0" y="1"/>
                    <a:pt x="0" y="40"/>
                    <a:pt x="0" y="40"/>
                  </a:cubicBezTo>
                  <a:lnTo>
                    <a:pt x="0" y="1"/>
                  </a:lnTo>
                  <a:lnTo>
                    <a:pt x="0"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975125" y="4474825"/>
              <a:ext cx="2925" cy="5175"/>
            </a:xfrm>
            <a:custGeom>
              <a:rect b="b" l="l" r="r" t="t"/>
              <a:pathLst>
                <a:path extrusionOk="0" h="207" w="117">
                  <a:moveTo>
                    <a:pt x="78" y="1"/>
                  </a:moveTo>
                  <a:lnTo>
                    <a:pt x="78" y="24"/>
                  </a:lnTo>
                  <a:lnTo>
                    <a:pt x="78" y="24"/>
                  </a:lnTo>
                  <a:cubicBezTo>
                    <a:pt x="86" y="10"/>
                    <a:pt x="98" y="1"/>
                    <a:pt x="117" y="1"/>
                  </a:cubicBezTo>
                  <a:close/>
                  <a:moveTo>
                    <a:pt x="78" y="24"/>
                  </a:moveTo>
                  <a:cubicBezTo>
                    <a:pt x="53" y="68"/>
                    <a:pt x="69" y="157"/>
                    <a:pt x="39" y="157"/>
                  </a:cubicBezTo>
                  <a:cubicBezTo>
                    <a:pt x="39" y="157"/>
                    <a:pt x="22" y="139"/>
                    <a:pt x="10" y="139"/>
                  </a:cubicBezTo>
                  <a:cubicBezTo>
                    <a:pt x="5" y="139"/>
                    <a:pt x="0" y="144"/>
                    <a:pt x="0" y="157"/>
                  </a:cubicBezTo>
                  <a:cubicBezTo>
                    <a:pt x="0" y="157"/>
                    <a:pt x="0" y="206"/>
                    <a:pt x="20" y="206"/>
                  </a:cubicBezTo>
                  <a:cubicBezTo>
                    <a:pt x="25" y="206"/>
                    <a:pt x="31" y="203"/>
                    <a:pt x="39" y="196"/>
                  </a:cubicBezTo>
                  <a:cubicBezTo>
                    <a:pt x="39" y="157"/>
                    <a:pt x="78" y="157"/>
                    <a:pt x="78" y="157"/>
                  </a:cubicBezTo>
                  <a:lnTo>
                    <a:pt x="78" y="79"/>
                  </a:lnTo>
                  <a:cubicBezTo>
                    <a:pt x="78" y="79"/>
                    <a:pt x="78" y="40"/>
                    <a:pt x="78" y="40"/>
                  </a:cubicBezTo>
                  <a:lnTo>
                    <a:pt x="78" y="24"/>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982900" y="4474425"/>
              <a:ext cx="1000" cy="1400"/>
            </a:xfrm>
            <a:custGeom>
              <a:rect b="b" l="l" r="r" t="t"/>
              <a:pathLst>
                <a:path extrusionOk="0" h="56" w="40">
                  <a:moveTo>
                    <a:pt x="9" y="1"/>
                  </a:moveTo>
                  <a:cubicBezTo>
                    <a:pt x="4" y="1"/>
                    <a:pt x="0" y="6"/>
                    <a:pt x="0" y="17"/>
                  </a:cubicBezTo>
                  <a:cubicBezTo>
                    <a:pt x="39" y="56"/>
                    <a:pt x="0" y="56"/>
                    <a:pt x="0" y="56"/>
                  </a:cubicBezTo>
                  <a:lnTo>
                    <a:pt x="39" y="56"/>
                  </a:lnTo>
                  <a:cubicBezTo>
                    <a:pt x="39" y="28"/>
                    <a:pt x="20" y="1"/>
                    <a:pt x="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957600" y="4477750"/>
              <a:ext cx="4900" cy="12675"/>
            </a:xfrm>
            <a:custGeom>
              <a:rect b="b" l="l" r="r" t="t"/>
              <a:pathLst>
                <a:path extrusionOk="0" h="507" w="196">
                  <a:moveTo>
                    <a:pt x="79" y="390"/>
                  </a:moveTo>
                  <a:cubicBezTo>
                    <a:pt x="79" y="390"/>
                    <a:pt x="40" y="429"/>
                    <a:pt x="79" y="429"/>
                  </a:cubicBezTo>
                  <a:lnTo>
                    <a:pt x="79" y="390"/>
                  </a:lnTo>
                  <a:close/>
                  <a:moveTo>
                    <a:pt x="195" y="1"/>
                  </a:moveTo>
                  <a:cubicBezTo>
                    <a:pt x="156" y="79"/>
                    <a:pt x="117" y="156"/>
                    <a:pt x="79" y="156"/>
                  </a:cubicBezTo>
                  <a:cubicBezTo>
                    <a:pt x="79" y="195"/>
                    <a:pt x="79" y="234"/>
                    <a:pt x="79" y="273"/>
                  </a:cubicBezTo>
                  <a:cubicBezTo>
                    <a:pt x="79" y="312"/>
                    <a:pt x="1" y="273"/>
                    <a:pt x="1" y="351"/>
                  </a:cubicBezTo>
                  <a:cubicBezTo>
                    <a:pt x="1" y="345"/>
                    <a:pt x="2" y="343"/>
                    <a:pt x="3" y="343"/>
                  </a:cubicBezTo>
                  <a:cubicBezTo>
                    <a:pt x="10" y="343"/>
                    <a:pt x="34" y="429"/>
                    <a:pt x="1" y="429"/>
                  </a:cubicBezTo>
                  <a:cubicBezTo>
                    <a:pt x="1" y="443"/>
                    <a:pt x="1" y="468"/>
                    <a:pt x="1" y="468"/>
                  </a:cubicBezTo>
                  <a:lnTo>
                    <a:pt x="1" y="507"/>
                  </a:lnTo>
                  <a:cubicBezTo>
                    <a:pt x="35" y="507"/>
                    <a:pt x="39" y="384"/>
                    <a:pt x="67" y="384"/>
                  </a:cubicBezTo>
                  <a:cubicBezTo>
                    <a:pt x="70" y="384"/>
                    <a:pt x="74" y="386"/>
                    <a:pt x="79" y="390"/>
                  </a:cubicBezTo>
                  <a:lnTo>
                    <a:pt x="79" y="351"/>
                  </a:lnTo>
                  <a:lnTo>
                    <a:pt x="79" y="312"/>
                  </a:lnTo>
                  <a:cubicBezTo>
                    <a:pt x="117" y="234"/>
                    <a:pt x="156" y="156"/>
                    <a:pt x="195" y="79"/>
                  </a:cubicBezTo>
                  <a:cubicBezTo>
                    <a:pt x="156" y="40"/>
                    <a:pt x="195" y="40"/>
                    <a:pt x="195" y="40"/>
                  </a:cubicBezTo>
                  <a:lnTo>
                    <a:pt x="195"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1010150" y="4468025"/>
              <a:ext cx="2925" cy="1975"/>
            </a:xfrm>
            <a:custGeom>
              <a:rect b="b" l="l" r="r" t="t"/>
              <a:pathLst>
                <a:path extrusionOk="0" h="79" w="117">
                  <a:moveTo>
                    <a:pt x="78" y="1"/>
                  </a:moveTo>
                  <a:cubicBezTo>
                    <a:pt x="0" y="78"/>
                    <a:pt x="117" y="39"/>
                    <a:pt x="117" y="78"/>
                  </a:cubicBezTo>
                  <a:lnTo>
                    <a:pt x="117" y="39"/>
                  </a:lnTo>
                  <a:lnTo>
                    <a:pt x="78" y="39"/>
                  </a:lnTo>
                  <a:lnTo>
                    <a:pt x="78"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1021825" y="4465100"/>
              <a:ext cx="975" cy="475"/>
            </a:xfrm>
            <a:custGeom>
              <a:rect b="b" l="l" r="r" t="t"/>
              <a:pathLst>
                <a:path extrusionOk="0" h="19" w="39">
                  <a:moveTo>
                    <a:pt x="0" y="1"/>
                  </a:moveTo>
                  <a:cubicBezTo>
                    <a:pt x="0" y="1"/>
                    <a:pt x="17" y="18"/>
                    <a:pt x="29" y="18"/>
                  </a:cubicBezTo>
                  <a:cubicBezTo>
                    <a:pt x="35" y="18"/>
                    <a:pt x="39" y="14"/>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919675" y="4481650"/>
              <a:ext cx="1950" cy="1000"/>
            </a:xfrm>
            <a:custGeom>
              <a:rect b="b" l="l" r="r" t="t"/>
              <a:pathLst>
                <a:path extrusionOk="0" h="40" w="78">
                  <a:moveTo>
                    <a:pt x="78" y="0"/>
                  </a:moveTo>
                  <a:cubicBezTo>
                    <a:pt x="0" y="0"/>
                    <a:pt x="78" y="39"/>
                    <a:pt x="78" y="39"/>
                  </a:cubicBezTo>
                  <a:lnTo>
                    <a:pt x="7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948850" y="4480675"/>
              <a:ext cx="7800" cy="13650"/>
            </a:xfrm>
            <a:custGeom>
              <a:rect b="b" l="l" r="r" t="t"/>
              <a:pathLst>
                <a:path extrusionOk="0" h="546" w="312">
                  <a:moveTo>
                    <a:pt x="312" y="234"/>
                  </a:moveTo>
                  <a:lnTo>
                    <a:pt x="312" y="234"/>
                  </a:lnTo>
                  <a:cubicBezTo>
                    <a:pt x="291" y="255"/>
                    <a:pt x="292" y="275"/>
                    <a:pt x="292" y="284"/>
                  </a:cubicBezTo>
                  <a:lnTo>
                    <a:pt x="292" y="284"/>
                  </a:lnTo>
                  <a:cubicBezTo>
                    <a:pt x="303" y="265"/>
                    <a:pt x="312" y="247"/>
                    <a:pt x="312" y="234"/>
                  </a:cubicBezTo>
                  <a:close/>
                  <a:moveTo>
                    <a:pt x="195" y="0"/>
                  </a:moveTo>
                  <a:cubicBezTo>
                    <a:pt x="195" y="39"/>
                    <a:pt x="156" y="78"/>
                    <a:pt x="156" y="117"/>
                  </a:cubicBezTo>
                  <a:lnTo>
                    <a:pt x="78" y="117"/>
                  </a:lnTo>
                  <a:cubicBezTo>
                    <a:pt x="78" y="142"/>
                    <a:pt x="94" y="167"/>
                    <a:pt x="96" y="182"/>
                  </a:cubicBezTo>
                  <a:lnTo>
                    <a:pt x="96" y="182"/>
                  </a:lnTo>
                  <a:cubicBezTo>
                    <a:pt x="86" y="176"/>
                    <a:pt x="78" y="168"/>
                    <a:pt x="78" y="156"/>
                  </a:cubicBezTo>
                  <a:lnTo>
                    <a:pt x="78" y="195"/>
                  </a:lnTo>
                  <a:cubicBezTo>
                    <a:pt x="92" y="195"/>
                    <a:pt x="96" y="190"/>
                    <a:pt x="96" y="182"/>
                  </a:cubicBezTo>
                  <a:lnTo>
                    <a:pt x="96" y="182"/>
                  </a:lnTo>
                  <a:cubicBezTo>
                    <a:pt x="119" y="195"/>
                    <a:pt x="156" y="195"/>
                    <a:pt x="156" y="195"/>
                  </a:cubicBezTo>
                  <a:lnTo>
                    <a:pt x="156" y="234"/>
                  </a:lnTo>
                  <a:lnTo>
                    <a:pt x="117" y="234"/>
                  </a:lnTo>
                  <a:lnTo>
                    <a:pt x="117" y="195"/>
                  </a:lnTo>
                  <a:lnTo>
                    <a:pt x="78" y="195"/>
                  </a:lnTo>
                  <a:cubicBezTo>
                    <a:pt x="117" y="234"/>
                    <a:pt x="78" y="273"/>
                    <a:pt x="78" y="351"/>
                  </a:cubicBezTo>
                  <a:cubicBezTo>
                    <a:pt x="78" y="390"/>
                    <a:pt x="117" y="390"/>
                    <a:pt x="78" y="390"/>
                  </a:cubicBezTo>
                  <a:cubicBezTo>
                    <a:pt x="52" y="390"/>
                    <a:pt x="44" y="407"/>
                    <a:pt x="41" y="407"/>
                  </a:cubicBezTo>
                  <a:cubicBezTo>
                    <a:pt x="39" y="407"/>
                    <a:pt x="39" y="403"/>
                    <a:pt x="39" y="390"/>
                  </a:cubicBezTo>
                  <a:cubicBezTo>
                    <a:pt x="1" y="428"/>
                    <a:pt x="39" y="428"/>
                    <a:pt x="39" y="428"/>
                  </a:cubicBezTo>
                  <a:lnTo>
                    <a:pt x="39" y="506"/>
                  </a:lnTo>
                  <a:lnTo>
                    <a:pt x="39" y="545"/>
                  </a:lnTo>
                  <a:lnTo>
                    <a:pt x="117" y="545"/>
                  </a:lnTo>
                  <a:cubicBezTo>
                    <a:pt x="78" y="506"/>
                    <a:pt x="117" y="467"/>
                    <a:pt x="156" y="428"/>
                  </a:cubicBezTo>
                  <a:cubicBezTo>
                    <a:pt x="117" y="351"/>
                    <a:pt x="234" y="390"/>
                    <a:pt x="195" y="351"/>
                  </a:cubicBezTo>
                  <a:cubicBezTo>
                    <a:pt x="195" y="351"/>
                    <a:pt x="195" y="312"/>
                    <a:pt x="195" y="312"/>
                  </a:cubicBezTo>
                  <a:cubicBezTo>
                    <a:pt x="234" y="351"/>
                    <a:pt x="273" y="390"/>
                    <a:pt x="273" y="390"/>
                  </a:cubicBezTo>
                  <a:cubicBezTo>
                    <a:pt x="248" y="365"/>
                    <a:pt x="270" y="325"/>
                    <a:pt x="290" y="289"/>
                  </a:cubicBezTo>
                  <a:lnTo>
                    <a:pt x="290" y="289"/>
                  </a:lnTo>
                  <a:cubicBezTo>
                    <a:pt x="290" y="289"/>
                    <a:pt x="291" y="289"/>
                    <a:pt x="291" y="289"/>
                  </a:cubicBezTo>
                  <a:cubicBezTo>
                    <a:pt x="292" y="289"/>
                    <a:pt x="292" y="287"/>
                    <a:pt x="292" y="284"/>
                  </a:cubicBezTo>
                  <a:lnTo>
                    <a:pt x="292" y="284"/>
                  </a:lnTo>
                  <a:cubicBezTo>
                    <a:pt x="292" y="286"/>
                    <a:pt x="291" y="287"/>
                    <a:pt x="290" y="289"/>
                  </a:cubicBezTo>
                  <a:lnTo>
                    <a:pt x="290" y="289"/>
                  </a:lnTo>
                  <a:cubicBezTo>
                    <a:pt x="288" y="287"/>
                    <a:pt x="283" y="283"/>
                    <a:pt x="273" y="273"/>
                  </a:cubicBezTo>
                  <a:lnTo>
                    <a:pt x="273" y="312"/>
                  </a:lnTo>
                  <a:cubicBezTo>
                    <a:pt x="234" y="312"/>
                    <a:pt x="195" y="312"/>
                    <a:pt x="234" y="273"/>
                  </a:cubicBezTo>
                  <a:cubicBezTo>
                    <a:pt x="234" y="244"/>
                    <a:pt x="239" y="237"/>
                    <a:pt x="246" y="237"/>
                  </a:cubicBezTo>
                  <a:cubicBezTo>
                    <a:pt x="253" y="237"/>
                    <a:pt x="262" y="246"/>
                    <a:pt x="268" y="246"/>
                  </a:cubicBezTo>
                  <a:cubicBezTo>
                    <a:pt x="271" y="246"/>
                    <a:pt x="273" y="243"/>
                    <a:pt x="273" y="234"/>
                  </a:cubicBezTo>
                  <a:lnTo>
                    <a:pt x="273" y="195"/>
                  </a:lnTo>
                  <a:cubicBezTo>
                    <a:pt x="195" y="117"/>
                    <a:pt x="234" y="39"/>
                    <a:pt x="195"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955650" y="4480675"/>
              <a:ext cx="1000" cy="1000"/>
            </a:xfrm>
            <a:custGeom>
              <a:rect b="b" l="l" r="r" t="t"/>
              <a:pathLst>
                <a:path extrusionOk="0" h="40" w="40">
                  <a:moveTo>
                    <a:pt x="1" y="0"/>
                  </a:moveTo>
                  <a:lnTo>
                    <a:pt x="4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995550" y="4473875"/>
              <a:ext cx="1000" cy="975"/>
            </a:xfrm>
            <a:custGeom>
              <a:rect b="b" l="l" r="r" t="t"/>
              <a:pathLst>
                <a:path extrusionOk="0" h="39" w="40">
                  <a:moveTo>
                    <a:pt x="0" y="0"/>
                  </a:moveTo>
                  <a:cubicBezTo>
                    <a:pt x="0" y="0"/>
                    <a:pt x="0" y="39"/>
                    <a:pt x="0" y="39"/>
                  </a:cubicBezTo>
                  <a:cubicBezTo>
                    <a:pt x="0" y="39"/>
                    <a:pt x="39" y="39"/>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1013050" y="4469975"/>
              <a:ext cx="1975" cy="1975"/>
            </a:xfrm>
            <a:custGeom>
              <a:rect b="b" l="l" r="r" t="t"/>
              <a:pathLst>
                <a:path extrusionOk="0" h="79" w="79">
                  <a:moveTo>
                    <a:pt x="41" y="22"/>
                  </a:moveTo>
                  <a:cubicBezTo>
                    <a:pt x="18" y="22"/>
                    <a:pt x="1" y="39"/>
                    <a:pt x="1" y="39"/>
                  </a:cubicBezTo>
                  <a:lnTo>
                    <a:pt x="61" y="39"/>
                  </a:lnTo>
                  <a:cubicBezTo>
                    <a:pt x="62" y="35"/>
                    <a:pt x="62" y="31"/>
                    <a:pt x="63" y="28"/>
                  </a:cubicBezTo>
                  <a:lnTo>
                    <a:pt x="63" y="28"/>
                  </a:lnTo>
                  <a:cubicBezTo>
                    <a:pt x="56" y="24"/>
                    <a:pt x="48" y="22"/>
                    <a:pt x="41" y="22"/>
                  </a:cubicBezTo>
                  <a:close/>
                  <a:moveTo>
                    <a:pt x="79" y="0"/>
                  </a:moveTo>
                  <a:cubicBezTo>
                    <a:pt x="79" y="0"/>
                    <a:pt x="68" y="11"/>
                    <a:pt x="63" y="28"/>
                  </a:cubicBezTo>
                  <a:lnTo>
                    <a:pt x="63" y="28"/>
                  </a:lnTo>
                  <a:cubicBezTo>
                    <a:pt x="68" y="30"/>
                    <a:pt x="73" y="34"/>
                    <a:pt x="79" y="39"/>
                  </a:cubicBezTo>
                  <a:lnTo>
                    <a:pt x="79" y="0"/>
                  </a:lnTo>
                  <a:close/>
                  <a:moveTo>
                    <a:pt x="61" y="39"/>
                  </a:moveTo>
                  <a:cubicBezTo>
                    <a:pt x="61" y="51"/>
                    <a:pt x="65" y="65"/>
                    <a:pt x="79" y="78"/>
                  </a:cubicBezTo>
                  <a:lnTo>
                    <a:pt x="79"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975125" y="4478725"/>
              <a:ext cx="1000" cy="1975"/>
            </a:xfrm>
            <a:custGeom>
              <a:rect b="b" l="l" r="r" t="t"/>
              <a:pathLst>
                <a:path extrusionOk="0" h="79" w="40">
                  <a:moveTo>
                    <a:pt x="39" y="78"/>
                  </a:moveTo>
                  <a:lnTo>
                    <a:pt x="0" y="1"/>
                  </a:lnTo>
                  <a:lnTo>
                    <a:pt x="39" y="7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996525" y="4474825"/>
              <a:ext cx="1000" cy="2950"/>
            </a:xfrm>
            <a:custGeom>
              <a:rect b="b" l="l" r="r" t="t"/>
              <a:pathLst>
                <a:path extrusionOk="0" h="118" w="40">
                  <a:moveTo>
                    <a:pt x="39" y="1"/>
                  </a:moveTo>
                  <a:lnTo>
                    <a:pt x="39" y="1"/>
                  </a:lnTo>
                  <a:cubicBezTo>
                    <a:pt x="39" y="1"/>
                    <a:pt x="0" y="40"/>
                    <a:pt x="0" y="40"/>
                  </a:cubicBezTo>
                  <a:lnTo>
                    <a:pt x="0" y="118"/>
                  </a:lnTo>
                  <a:cubicBezTo>
                    <a:pt x="39" y="118"/>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980950" y="4477750"/>
              <a:ext cx="6850" cy="9750"/>
            </a:xfrm>
            <a:custGeom>
              <a:rect b="b" l="l" r="r" t="t"/>
              <a:pathLst>
                <a:path extrusionOk="0" h="390" w="274">
                  <a:moveTo>
                    <a:pt x="273" y="1"/>
                  </a:moveTo>
                  <a:cubicBezTo>
                    <a:pt x="234" y="79"/>
                    <a:pt x="156" y="79"/>
                    <a:pt x="156" y="156"/>
                  </a:cubicBezTo>
                  <a:cubicBezTo>
                    <a:pt x="156" y="117"/>
                    <a:pt x="117" y="79"/>
                    <a:pt x="156" y="40"/>
                  </a:cubicBezTo>
                  <a:lnTo>
                    <a:pt x="156" y="40"/>
                  </a:lnTo>
                  <a:lnTo>
                    <a:pt x="117" y="79"/>
                  </a:lnTo>
                  <a:cubicBezTo>
                    <a:pt x="156" y="117"/>
                    <a:pt x="1" y="195"/>
                    <a:pt x="40" y="195"/>
                  </a:cubicBezTo>
                  <a:cubicBezTo>
                    <a:pt x="78" y="195"/>
                    <a:pt x="78" y="234"/>
                    <a:pt x="78" y="234"/>
                  </a:cubicBezTo>
                  <a:lnTo>
                    <a:pt x="78" y="273"/>
                  </a:lnTo>
                  <a:cubicBezTo>
                    <a:pt x="78" y="312"/>
                    <a:pt x="78" y="351"/>
                    <a:pt x="78" y="390"/>
                  </a:cubicBezTo>
                  <a:lnTo>
                    <a:pt x="117" y="390"/>
                  </a:lnTo>
                  <a:lnTo>
                    <a:pt x="117" y="351"/>
                  </a:lnTo>
                  <a:cubicBezTo>
                    <a:pt x="129" y="357"/>
                    <a:pt x="137" y="359"/>
                    <a:pt x="143" y="359"/>
                  </a:cubicBezTo>
                  <a:cubicBezTo>
                    <a:pt x="170" y="359"/>
                    <a:pt x="143" y="304"/>
                    <a:pt x="170" y="304"/>
                  </a:cubicBezTo>
                  <a:cubicBezTo>
                    <a:pt x="176" y="304"/>
                    <a:pt x="184" y="306"/>
                    <a:pt x="195" y="312"/>
                  </a:cubicBezTo>
                  <a:cubicBezTo>
                    <a:pt x="156" y="273"/>
                    <a:pt x="156" y="195"/>
                    <a:pt x="195" y="195"/>
                  </a:cubicBezTo>
                  <a:cubicBezTo>
                    <a:pt x="234" y="195"/>
                    <a:pt x="273" y="117"/>
                    <a:pt x="273" y="79"/>
                  </a:cubicBezTo>
                  <a:cubicBezTo>
                    <a:pt x="273" y="40"/>
                    <a:pt x="273" y="1"/>
                    <a:pt x="273"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925500" y="4485550"/>
              <a:ext cx="1000" cy="975"/>
            </a:xfrm>
            <a:custGeom>
              <a:rect b="b" l="l" r="r" t="t"/>
              <a:pathLst>
                <a:path extrusionOk="0" h="39" w="40">
                  <a:moveTo>
                    <a:pt x="1" y="0"/>
                  </a:moveTo>
                  <a:cubicBezTo>
                    <a:pt x="1" y="0"/>
                    <a:pt x="39" y="39"/>
                    <a:pt x="1" y="39"/>
                  </a:cubicBez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1034450" y="4465100"/>
              <a:ext cx="25" cy="1000"/>
            </a:xfrm>
            <a:custGeom>
              <a:rect b="b" l="l" r="r" t="t"/>
              <a:pathLst>
                <a:path extrusionOk="0" h="40" w="1">
                  <a:moveTo>
                    <a:pt x="1" y="1"/>
                  </a:moveTo>
                  <a:lnTo>
                    <a:pt x="1" y="40"/>
                  </a:lnTo>
                  <a:cubicBezTo>
                    <a:pt x="1" y="40"/>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1016950" y="4470950"/>
              <a:ext cx="1000" cy="2950"/>
            </a:xfrm>
            <a:custGeom>
              <a:rect b="b" l="l" r="r" t="t"/>
              <a:pathLst>
                <a:path extrusionOk="0" h="118" w="40">
                  <a:moveTo>
                    <a:pt x="39" y="0"/>
                  </a:moveTo>
                  <a:cubicBezTo>
                    <a:pt x="39" y="39"/>
                    <a:pt x="39" y="78"/>
                    <a:pt x="0" y="117"/>
                  </a:cubicBezTo>
                  <a:lnTo>
                    <a:pt x="39" y="117"/>
                  </a:lnTo>
                  <a:cubicBezTo>
                    <a:pt x="39" y="78"/>
                    <a:pt x="39" y="39"/>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979000" y="4480675"/>
              <a:ext cx="25" cy="1000"/>
            </a:xfrm>
            <a:custGeom>
              <a:rect b="b" l="l" r="r" t="t"/>
              <a:pathLst>
                <a:path extrusionOk="0" h="40" w="1">
                  <a:moveTo>
                    <a:pt x="1" y="39"/>
                  </a:moveTo>
                  <a:lnTo>
                    <a:pt x="1" y="0"/>
                  </a:ln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1004300" y="4474825"/>
              <a:ext cx="25" cy="1000"/>
            </a:xfrm>
            <a:custGeom>
              <a:rect b="b" l="l" r="r" t="t"/>
              <a:pathLst>
                <a:path extrusionOk="0" h="40" w="1">
                  <a:moveTo>
                    <a:pt x="1" y="40"/>
                  </a:moveTo>
                  <a:lnTo>
                    <a:pt x="1" y="40"/>
                  </a:lnTo>
                  <a:lnTo>
                    <a:pt x="1" y="1"/>
                  </a:lnTo>
                  <a:cubicBezTo>
                    <a:pt x="1" y="1"/>
                    <a:pt x="1" y="40"/>
                    <a:pt x="1"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933275" y="4486375"/>
              <a:ext cx="6850" cy="15000"/>
            </a:xfrm>
            <a:custGeom>
              <a:rect b="b" l="l" r="r" t="t"/>
              <a:pathLst>
                <a:path extrusionOk="0" h="600" w="274">
                  <a:moveTo>
                    <a:pt x="216" y="1"/>
                  </a:moveTo>
                  <a:cubicBezTo>
                    <a:pt x="163" y="1"/>
                    <a:pt x="188" y="165"/>
                    <a:pt x="118" y="200"/>
                  </a:cubicBezTo>
                  <a:cubicBezTo>
                    <a:pt x="118" y="239"/>
                    <a:pt x="157" y="239"/>
                    <a:pt x="157" y="278"/>
                  </a:cubicBezTo>
                  <a:cubicBezTo>
                    <a:pt x="157" y="434"/>
                    <a:pt x="40" y="473"/>
                    <a:pt x="1" y="551"/>
                  </a:cubicBezTo>
                  <a:cubicBezTo>
                    <a:pt x="1" y="590"/>
                    <a:pt x="20" y="599"/>
                    <a:pt x="40" y="599"/>
                  </a:cubicBezTo>
                  <a:cubicBezTo>
                    <a:pt x="59" y="599"/>
                    <a:pt x="79" y="590"/>
                    <a:pt x="79" y="590"/>
                  </a:cubicBezTo>
                  <a:cubicBezTo>
                    <a:pt x="79" y="551"/>
                    <a:pt x="118" y="473"/>
                    <a:pt x="118" y="434"/>
                  </a:cubicBezTo>
                  <a:cubicBezTo>
                    <a:pt x="131" y="447"/>
                    <a:pt x="139" y="451"/>
                    <a:pt x="146" y="451"/>
                  </a:cubicBezTo>
                  <a:cubicBezTo>
                    <a:pt x="161" y="451"/>
                    <a:pt x="170" y="434"/>
                    <a:pt x="195" y="434"/>
                  </a:cubicBezTo>
                  <a:cubicBezTo>
                    <a:pt x="234" y="395"/>
                    <a:pt x="234" y="356"/>
                    <a:pt x="195" y="356"/>
                  </a:cubicBezTo>
                  <a:cubicBezTo>
                    <a:pt x="234" y="356"/>
                    <a:pt x="273" y="317"/>
                    <a:pt x="234" y="278"/>
                  </a:cubicBezTo>
                  <a:cubicBezTo>
                    <a:pt x="234" y="239"/>
                    <a:pt x="157" y="200"/>
                    <a:pt x="195" y="200"/>
                  </a:cubicBezTo>
                  <a:cubicBezTo>
                    <a:pt x="227" y="200"/>
                    <a:pt x="233" y="250"/>
                    <a:pt x="234" y="250"/>
                  </a:cubicBezTo>
                  <a:cubicBezTo>
                    <a:pt x="234" y="250"/>
                    <a:pt x="234" y="247"/>
                    <a:pt x="234" y="239"/>
                  </a:cubicBezTo>
                  <a:cubicBezTo>
                    <a:pt x="234" y="162"/>
                    <a:pt x="195" y="162"/>
                    <a:pt x="195" y="162"/>
                  </a:cubicBezTo>
                  <a:cubicBezTo>
                    <a:pt x="195" y="84"/>
                    <a:pt x="234" y="84"/>
                    <a:pt x="234" y="6"/>
                  </a:cubicBezTo>
                  <a:cubicBezTo>
                    <a:pt x="227" y="2"/>
                    <a:pt x="221" y="1"/>
                    <a:pt x="21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973175" y="4481650"/>
              <a:ext cx="1000" cy="1000"/>
            </a:xfrm>
            <a:custGeom>
              <a:rect b="b" l="l" r="r" t="t"/>
              <a:pathLst>
                <a:path extrusionOk="0" h="40" w="40">
                  <a:moveTo>
                    <a:pt x="0" y="0"/>
                  </a:moveTo>
                  <a:cubicBezTo>
                    <a:pt x="0" y="39"/>
                    <a:pt x="0" y="39"/>
                    <a:pt x="39" y="39"/>
                  </a:cubicBez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1012450" y="4473650"/>
              <a:ext cx="2575" cy="1400"/>
            </a:xfrm>
            <a:custGeom>
              <a:rect b="b" l="l" r="r" t="t"/>
              <a:pathLst>
                <a:path extrusionOk="0" h="56" w="103">
                  <a:moveTo>
                    <a:pt x="71" y="1"/>
                  </a:moveTo>
                  <a:cubicBezTo>
                    <a:pt x="25" y="1"/>
                    <a:pt x="1" y="56"/>
                    <a:pt x="13" y="56"/>
                  </a:cubicBezTo>
                  <a:cubicBezTo>
                    <a:pt x="15" y="56"/>
                    <a:pt x="19" y="54"/>
                    <a:pt x="25" y="48"/>
                  </a:cubicBezTo>
                  <a:cubicBezTo>
                    <a:pt x="103" y="9"/>
                    <a:pt x="103" y="9"/>
                    <a:pt x="103" y="9"/>
                  </a:cubicBezTo>
                  <a:cubicBezTo>
                    <a:pt x="91" y="3"/>
                    <a:pt x="81" y="1"/>
                    <a:pt x="7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1018900" y="4471925"/>
              <a:ext cx="1000" cy="1000"/>
            </a:xfrm>
            <a:custGeom>
              <a:rect b="b" l="l" r="r" t="t"/>
              <a:pathLst>
                <a:path extrusionOk="0" h="40" w="40">
                  <a:moveTo>
                    <a:pt x="0" y="0"/>
                  </a:moveTo>
                  <a:lnTo>
                    <a:pt x="0" y="39"/>
                  </a:lnTo>
                  <a:lnTo>
                    <a:pt x="39" y="39"/>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973175" y="4483600"/>
              <a:ext cx="1000" cy="1000"/>
            </a:xfrm>
            <a:custGeom>
              <a:rect b="b" l="l" r="r" t="t"/>
              <a:pathLst>
                <a:path extrusionOk="0" h="40" w="40">
                  <a:moveTo>
                    <a:pt x="0" y="0"/>
                  </a:moveTo>
                  <a:lnTo>
                    <a:pt x="0" y="39"/>
                  </a:lnTo>
                  <a:cubicBezTo>
                    <a:pt x="5" y="35"/>
                    <a:pt x="8" y="31"/>
                    <a:pt x="12" y="29"/>
                  </a:cubicBezTo>
                  <a:lnTo>
                    <a:pt x="12" y="29"/>
                  </a:lnTo>
                  <a:cubicBezTo>
                    <a:pt x="18" y="35"/>
                    <a:pt x="26" y="39"/>
                    <a:pt x="39" y="39"/>
                  </a:cubicBezTo>
                  <a:cubicBezTo>
                    <a:pt x="39" y="39"/>
                    <a:pt x="39" y="22"/>
                    <a:pt x="28" y="22"/>
                  </a:cubicBezTo>
                  <a:cubicBezTo>
                    <a:pt x="24" y="22"/>
                    <a:pt x="19" y="24"/>
                    <a:pt x="12" y="29"/>
                  </a:cubicBezTo>
                  <a:lnTo>
                    <a:pt x="12" y="29"/>
                  </a:lnTo>
                  <a:cubicBezTo>
                    <a:pt x="0" y="17"/>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924525" y="4488450"/>
              <a:ext cx="25" cy="1000"/>
            </a:xfrm>
            <a:custGeom>
              <a:rect b="b" l="l" r="r" t="t"/>
              <a:pathLst>
                <a:path extrusionOk="0" h="40" w="1">
                  <a:moveTo>
                    <a:pt x="1" y="1"/>
                  </a:moveTo>
                  <a:lnTo>
                    <a:pt x="1" y="40"/>
                  </a:lnTo>
                  <a:lnTo>
                    <a:pt x="1" y="1"/>
                  </a:lnTo>
                  <a:cubicBezTo>
                    <a:pt x="1" y="1"/>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931350" y="4487475"/>
              <a:ext cx="1950" cy="3925"/>
            </a:xfrm>
            <a:custGeom>
              <a:rect b="b" l="l" r="r" t="t"/>
              <a:pathLst>
                <a:path extrusionOk="0" h="157" w="78">
                  <a:moveTo>
                    <a:pt x="39" y="1"/>
                  </a:moveTo>
                  <a:lnTo>
                    <a:pt x="0" y="118"/>
                  </a:lnTo>
                  <a:lnTo>
                    <a:pt x="39" y="79"/>
                  </a:lnTo>
                  <a:cubicBezTo>
                    <a:pt x="58" y="79"/>
                    <a:pt x="49" y="98"/>
                    <a:pt x="39" y="118"/>
                  </a:cubicBezTo>
                  <a:lnTo>
                    <a:pt x="78" y="118"/>
                  </a:lnTo>
                  <a:cubicBezTo>
                    <a:pt x="78" y="79"/>
                    <a:pt x="39" y="40"/>
                    <a:pt x="78" y="40"/>
                  </a:cubicBezTo>
                  <a:cubicBezTo>
                    <a:pt x="39" y="40"/>
                    <a:pt x="39" y="1"/>
                    <a:pt x="39" y="1"/>
                  </a:cubicBezTo>
                  <a:close/>
                  <a:moveTo>
                    <a:pt x="39" y="118"/>
                  </a:moveTo>
                  <a:cubicBezTo>
                    <a:pt x="29" y="137"/>
                    <a:pt x="20" y="156"/>
                    <a:pt x="39" y="156"/>
                  </a:cubicBezTo>
                  <a:lnTo>
                    <a:pt x="39" y="11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970250" y="4485550"/>
              <a:ext cx="2950" cy="3900"/>
            </a:xfrm>
            <a:custGeom>
              <a:rect b="b" l="l" r="r" t="t"/>
              <a:pathLst>
                <a:path extrusionOk="0" h="156" w="118">
                  <a:moveTo>
                    <a:pt x="117" y="0"/>
                  </a:moveTo>
                  <a:cubicBezTo>
                    <a:pt x="78" y="39"/>
                    <a:pt x="1" y="78"/>
                    <a:pt x="40" y="117"/>
                  </a:cubicBezTo>
                  <a:cubicBezTo>
                    <a:pt x="44" y="117"/>
                    <a:pt x="47" y="117"/>
                    <a:pt x="49" y="117"/>
                  </a:cubicBezTo>
                  <a:lnTo>
                    <a:pt x="49" y="117"/>
                  </a:lnTo>
                  <a:cubicBezTo>
                    <a:pt x="49" y="107"/>
                    <a:pt x="59" y="97"/>
                    <a:pt x="78" y="78"/>
                  </a:cubicBezTo>
                  <a:cubicBezTo>
                    <a:pt x="117" y="39"/>
                    <a:pt x="78" y="39"/>
                    <a:pt x="117" y="0"/>
                  </a:cubicBezTo>
                  <a:close/>
                  <a:moveTo>
                    <a:pt x="49" y="117"/>
                  </a:moveTo>
                  <a:lnTo>
                    <a:pt x="49" y="117"/>
                  </a:lnTo>
                  <a:cubicBezTo>
                    <a:pt x="49" y="119"/>
                    <a:pt x="50" y="122"/>
                    <a:pt x="51" y="125"/>
                  </a:cubicBezTo>
                  <a:lnTo>
                    <a:pt x="51" y="125"/>
                  </a:lnTo>
                  <a:cubicBezTo>
                    <a:pt x="57" y="118"/>
                    <a:pt x="61" y="117"/>
                    <a:pt x="49" y="117"/>
                  </a:cubicBezTo>
                  <a:close/>
                  <a:moveTo>
                    <a:pt x="51" y="125"/>
                  </a:moveTo>
                  <a:cubicBezTo>
                    <a:pt x="46" y="130"/>
                    <a:pt x="40" y="140"/>
                    <a:pt x="40" y="156"/>
                  </a:cubicBezTo>
                  <a:lnTo>
                    <a:pt x="78" y="156"/>
                  </a:lnTo>
                  <a:cubicBezTo>
                    <a:pt x="64" y="141"/>
                    <a:pt x="55" y="132"/>
                    <a:pt x="51" y="12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977725" y="4483600"/>
              <a:ext cx="3250" cy="4875"/>
            </a:xfrm>
            <a:custGeom>
              <a:rect b="b" l="l" r="r" t="t"/>
              <a:pathLst>
                <a:path extrusionOk="0" h="195" w="130">
                  <a:moveTo>
                    <a:pt x="52" y="0"/>
                  </a:moveTo>
                  <a:cubicBezTo>
                    <a:pt x="52" y="20"/>
                    <a:pt x="42" y="20"/>
                    <a:pt x="32" y="20"/>
                  </a:cubicBezTo>
                  <a:cubicBezTo>
                    <a:pt x="23" y="20"/>
                    <a:pt x="13" y="20"/>
                    <a:pt x="13" y="39"/>
                  </a:cubicBezTo>
                  <a:lnTo>
                    <a:pt x="13" y="78"/>
                  </a:lnTo>
                  <a:cubicBezTo>
                    <a:pt x="26" y="91"/>
                    <a:pt x="26" y="105"/>
                    <a:pt x="21" y="115"/>
                  </a:cubicBezTo>
                  <a:lnTo>
                    <a:pt x="21" y="115"/>
                  </a:lnTo>
                  <a:cubicBezTo>
                    <a:pt x="33" y="110"/>
                    <a:pt x="52" y="94"/>
                    <a:pt x="52" y="39"/>
                  </a:cubicBezTo>
                  <a:cubicBezTo>
                    <a:pt x="52" y="27"/>
                    <a:pt x="52" y="14"/>
                    <a:pt x="52" y="0"/>
                  </a:cubicBezTo>
                  <a:close/>
                  <a:moveTo>
                    <a:pt x="21" y="115"/>
                  </a:moveTo>
                  <a:cubicBezTo>
                    <a:pt x="16" y="117"/>
                    <a:pt x="13" y="117"/>
                    <a:pt x="13" y="117"/>
                  </a:cubicBezTo>
                  <a:cubicBezTo>
                    <a:pt x="2" y="128"/>
                    <a:pt x="0" y="133"/>
                    <a:pt x="3" y="133"/>
                  </a:cubicBezTo>
                  <a:cubicBezTo>
                    <a:pt x="6" y="133"/>
                    <a:pt x="16" y="126"/>
                    <a:pt x="21" y="115"/>
                  </a:cubicBezTo>
                  <a:close/>
                  <a:moveTo>
                    <a:pt x="52" y="78"/>
                  </a:moveTo>
                  <a:cubicBezTo>
                    <a:pt x="52" y="120"/>
                    <a:pt x="52" y="152"/>
                    <a:pt x="52" y="195"/>
                  </a:cubicBezTo>
                  <a:lnTo>
                    <a:pt x="130" y="195"/>
                  </a:lnTo>
                  <a:lnTo>
                    <a:pt x="130" y="78"/>
                  </a:lnTo>
                  <a:cubicBezTo>
                    <a:pt x="117" y="91"/>
                    <a:pt x="104" y="95"/>
                    <a:pt x="92" y="95"/>
                  </a:cubicBezTo>
                  <a:cubicBezTo>
                    <a:pt x="69" y="95"/>
                    <a:pt x="52" y="78"/>
                    <a:pt x="52"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934250" y="4489425"/>
              <a:ext cx="1000" cy="1975"/>
            </a:xfrm>
            <a:custGeom>
              <a:rect b="b" l="l" r="r" t="t"/>
              <a:pathLst>
                <a:path extrusionOk="0" h="79" w="40">
                  <a:moveTo>
                    <a:pt x="40" y="1"/>
                  </a:moveTo>
                  <a:cubicBezTo>
                    <a:pt x="40" y="1"/>
                    <a:pt x="1" y="40"/>
                    <a:pt x="1" y="78"/>
                  </a:cubicBezTo>
                  <a:cubicBezTo>
                    <a:pt x="40" y="78"/>
                    <a:pt x="40" y="40"/>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969275" y="4485275"/>
              <a:ext cx="1000" cy="1250"/>
            </a:xfrm>
            <a:custGeom>
              <a:rect b="b" l="l" r="r" t="t"/>
              <a:pathLst>
                <a:path extrusionOk="0" h="50" w="40">
                  <a:moveTo>
                    <a:pt x="21" y="0"/>
                  </a:moveTo>
                  <a:cubicBezTo>
                    <a:pt x="1" y="0"/>
                    <a:pt x="1" y="50"/>
                    <a:pt x="1" y="50"/>
                  </a:cubicBezTo>
                  <a:lnTo>
                    <a:pt x="40" y="11"/>
                  </a:lnTo>
                  <a:cubicBezTo>
                    <a:pt x="32" y="3"/>
                    <a:pt x="26" y="0"/>
                    <a:pt x="2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918700" y="4490400"/>
              <a:ext cx="1000" cy="1000"/>
            </a:xfrm>
            <a:custGeom>
              <a:rect b="b" l="l" r="r" t="t"/>
              <a:pathLst>
                <a:path extrusionOk="0" h="40" w="40">
                  <a:moveTo>
                    <a:pt x="0" y="1"/>
                  </a:moveTo>
                  <a:cubicBezTo>
                    <a:pt x="0" y="39"/>
                    <a:pt x="0" y="39"/>
                    <a:pt x="39" y="39"/>
                  </a:cubicBez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990675" y="4482625"/>
              <a:ext cx="25" cy="1975"/>
            </a:xfrm>
            <a:custGeom>
              <a:rect b="b" l="l" r="r" t="t"/>
              <a:pathLst>
                <a:path extrusionOk="0" h="79" w="1">
                  <a:moveTo>
                    <a:pt x="1" y="0"/>
                  </a:moveTo>
                  <a:lnTo>
                    <a:pt x="1" y="78"/>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2"/>
            <p:cNvSpPr/>
            <p:nvPr/>
          </p:nvSpPr>
          <p:spPr>
            <a:xfrm>
              <a:off x="1010150" y="4477750"/>
              <a:ext cx="1950" cy="2950"/>
            </a:xfrm>
            <a:custGeom>
              <a:rect b="b" l="l" r="r" t="t"/>
              <a:pathLst>
                <a:path extrusionOk="0" h="118" w="78">
                  <a:moveTo>
                    <a:pt x="0" y="1"/>
                  </a:moveTo>
                  <a:lnTo>
                    <a:pt x="0" y="40"/>
                  </a:lnTo>
                  <a:cubicBezTo>
                    <a:pt x="39" y="40"/>
                    <a:pt x="39" y="117"/>
                    <a:pt x="39" y="117"/>
                  </a:cubicBezTo>
                  <a:cubicBezTo>
                    <a:pt x="39" y="79"/>
                    <a:pt x="39" y="117"/>
                    <a:pt x="39" y="40"/>
                  </a:cubicBezTo>
                  <a:cubicBezTo>
                    <a:pt x="39" y="27"/>
                    <a:pt x="43" y="22"/>
                    <a:pt x="49" y="22"/>
                  </a:cubicBezTo>
                  <a:cubicBezTo>
                    <a:pt x="61" y="22"/>
                    <a:pt x="78" y="40"/>
                    <a:pt x="78" y="40"/>
                  </a:cubicBez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966350" y="4487475"/>
              <a:ext cx="1000" cy="1000"/>
            </a:xfrm>
            <a:custGeom>
              <a:rect b="b" l="l" r="r" t="t"/>
              <a:pathLst>
                <a:path extrusionOk="0" h="40" w="40">
                  <a:moveTo>
                    <a:pt x="40" y="1"/>
                  </a:moveTo>
                  <a:cubicBezTo>
                    <a:pt x="1" y="1"/>
                    <a:pt x="40" y="1"/>
                    <a:pt x="40" y="40"/>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1012575" y="4478325"/>
              <a:ext cx="2450" cy="3550"/>
            </a:xfrm>
            <a:custGeom>
              <a:rect b="b" l="l" r="r" t="t"/>
              <a:pathLst>
                <a:path extrusionOk="0" h="142" w="98">
                  <a:moveTo>
                    <a:pt x="3" y="0"/>
                  </a:moveTo>
                  <a:cubicBezTo>
                    <a:pt x="0" y="0"/>
                    <a:pt x="20" y="28"/>
                    <a:pt x="20" y="56"/>
                  </a:cubicBezTo>
                  <a:cubicBezTo>
                    <a:pt x="20" y="61"/>
                    <a:pt x="21" y="64"/>
                    <a:pt x="24" y="64"/>
                  </a:cubicBezTo>
                  <a:cubicBezTo>
                    <a:pt x="25" y="64"/>
                    <a:pt x="26" y="63"/>
                    <a:pt x="27" y="63"/>
                  </a:cubicBezTo>
                  <a:lnTo>
                    <a:pt x="27" y="63"/>
                  </a:lnTo>
                  <a:cubicBezTo>
                    <a:pt x="29" y="74"/>
                    <a:pt x="31" y="86"/>
                    <a:pt x="33" y="97"/>
                  </a:cubicBezTo>
                  <a:lnTo>
                    <a:pt x="33" y="97"/>
                  </a:lnTo>
                  <a:cubicBezTo>
                    <a:pt x="55" y="59"/>
                    <a:pt x="98" y="17"/>
                    <a:pt x="98" y="17"/>
                  </a:cubicBezTo>
                  <a:cubicBezTo>
                    <a:pt x="98" y="11"/>
                    <a:pt x="96" y="9"/>
                    <a:pt x="93" y="9"/>
                  </a:cubicBezTo>
                  <a:cubicBezTo>
                    <a:pt x="80" y="9"/>
                    <a:pt x="42" y="58"/>
                    <a:pt x="27" y="63"/>
                  </a:cubicBezTo>
                  <a:lnTo>
                    <a:pt x="27" y="63"/>
                  </a:lnTo>
                  <a:cubicBezTo>
                    <a:pt x="23" y="45"/>
                    <a:pt x="20" y="28"/>
                    <a:pt x="20" y="17"/>
                  </a:cubicBezTo>
                  <a:cubicBezTo>
                    <a:pt x="8" y="5"/>
                    <a:pt x="4" y="0"/>
                    <a:pt x="3" y="0"/>
                  </a:cubicBezTo>
                  <a:close/>
                  <a:moveTo>
                    <a:pt x="33" y="97"/>
                  </a:moveTo>
                  <a:cubicBezTo>
                    <a:pt x="25" y="110"/>
                    <a:pt x="20" y="123"/>
                    <a:pt x="20" y="133"/>
                  </a:cubicBezTo>
                  <a:cubicBezTo>
                    <a:pt x="25" y="139"/>
                    <a:pt x="29" y="141"/>
                    <a:pt x="32" y="141"/>
                  </a:cubicBezTo>
                  <a:cubicBezTo>
                    <a:pt x="40" y="141"/>
                    <a:pt x="38" y="121"/>
                    <a:pt x="33" y="9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991650" y="4484575"/>
              <a:ext cx="1000" cy="25"/>
            </a:xfrm>
            <a:custGeom>
              <a:rect b="b" l="l" r="r" t="t"/>
              <a:pathLst>
                <a:path extrusionOk="0" h="1" w="40">
                  <a:moveTo>
                    <a:pt x="1" y="0"/>
                  </a:moveTo>
                  <a:lnTo>
                    <a:pt x="1" y="0"/>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2"/>
            <p:cNvSpPr/>
            <p:nvPr/>
          </p:nvSpPr>
          <p:spPr>
            <a:xfrm>
              <a:off x="934250" y="4492200"/>
              <a:ext cx="4975" cy="7250"/>
            </a:xfrm>
            <a:custGeom>
              <a:rect b="b" l="l" r="r" t="t"/>
              <a:pathLst>
                <a:path extrusionOk="0" h="290" w="199">
                  <a:moveTo>
                    <a:pt x="145" y="0"/>
                  </a:moveTo>
                  <a:cubicBezTo>
                    <a:pt x="134" y="0"/>
                    <a:pt x="128" y="19"/>
                    <a:pt x="124" y="42"/>
                  </a:cubicBezTo>
                  <a:lnTo>
                    <a:pt x="124" y="42"/>
                  </a:lnTo>
                  <a:cubicBezTo>
                    <a:pt x="161" y="37"/>
                    <a:pt x="199" y="27"/>
                    <a:pt x="156" y="6"/>
                  </a:cubicBezTo>
                  <a:cubicBezTo>
                    <a:pt x="152" y="2"/>
                    <a:pt x="148" y="0"/>
                    <a:pt x="145" y="0"/>
                  </a:cubicBezTo>
                  <a:close/>
                  <a:moveTo>
                    <a:pt x="42" y="238"/>
                  </a:moveTo>
                  <a:cubicBezTo>
                    <a:pt x="41" y="239"/>
                    <a:pt x="40" y="239"/>
                    <a:pt x="40" y="240"/>
                  </a:cubicBezTo>
                  <a:cubicBezTo>
                    <a:pt x="40" y="240"/>
                    <a:pt x="40" y="264"/>
                    <a:pt x="40" y="279"/>
                  </a:cubicBezTo>
                  <a:cubicBezTo>
                    <a:pt x="40" y="265"/>
                    <a:pt x="40" y="250"/>
                    <a:pt x="42" y="238"/>
                  </a:cubicBezTo>
                  <a:close/>
                  <a:moveTo>
                    <a:pt x="23" y="0"/>
                  </a:moveTo>
                  <a:cubicBezTo>
                    <a:pt x="17" y="0"/>
                    <a:pt x="10" y="2"/>
                    <a:pt x="1" y="6"/>
                  </a:cubicBezTo>
                  <a:cubicBezTo>
                    <a:pt x="40" y="6"/>
                    <a:pt x="40" y="45"/>
                    <a:pt x="1" y="84"/>
                  </a:cubicBezTo>
                  <a:lnTo>
                    <a:pt x="40" y="123"/>
                  </a:lnTo>
                  <a:lnTo>
                    <a:pt x="40" y="162"/>
                  </a:lnTo>
                  <a:lnTo>
                    <a:pt x="63" y="185"/>
                  </a:lnTo>
                  <a:lnTo>
                    <a:pt x="63" y="185"/>
                  </a:lnTo>
                  <a:cubicBezTo>
                    <a:pt x="52" y="189"/>
                    <a:pt x="40" y="201"/>
                    <a:pt x="40" y="201"/>
                  </a:cubicBezTo>
                  <a:cubicBezTo>
                    <a:pt x="11" y="201"/>
                    <a:pt x="24" y="201"/>
                    <a:pt x="49" y="216"/>
                  </a:cubicBezTo>
                  <a:lnTo>
                    <a:pt x="49" y="216"/>
                  </a:lnTo>
                  <a:cubicBezTo>
                    <a:pt x="45" y="222"/>
                    <a:pt x="43" y="230"/>
                    <a:pt x="42" y="238"/>
                  </a:cubicBezTo>
                  <a:lnTo>
                    <a:pt x="42" y="238"/>
                  </a:lnTo>
                  <a:cubicBezTo>
                    <a:pt x="47" y="232"/>
                    <a:pt x="52" y="227"/>
                    <a:pt x="56" y="221"/>
                  </a:cubicBezTo>
                  <a:lnTo>
                    <a:pt x="56" y="221"/>
                  </a:lnTo>
                  <a:cubicBezTo>
                    <a:pt x="58" y="223"/>
                    <a:pt x="61" y="225"/>
                    <a:pt x="64" y="227"/>
                  </a:cubicBezTo>
                  <a:lnTo>
                    <a:pt x="64" y="227"/>
                  </a:lnTo>
                  <a:cubicBezTo>
                    <a:pt x="59" y="241"/>
                    <a:pt x="60" y="260"/>
                    <a:pt x="79" y="279"/>
                  </a:cubicBezTo>
                  <a:cubicBezTo>
                    <a:pt x="86" y="286"/>
                    <a:pt x="92" y="289"/>
                    <a:pt x="97" y="289"/>
                  </a:cubicBezTo>
                  <a:cubicBezTo>
                    <a:pt x="116" y="289"/>
                    <a:pt x="110" y="232"/>
                    <a:pt x="79" y="201"/>
                  </a:cubicBezTo>
                  <a:cubicBezTo>
                    <a:pt x="75" y="201"/>
                    <a:pt x="71" y="201"/>
                    <a:pt x="68" y="202"/>
                  </a:cubicBezTo>
                  <a:lnTo>
                    <a:pt x="68" y="202"/>
                  </a:lnTo>
                  <a:cubicBezTo>
                    <a:pt x="69" y="200"/>
                    <a:pt x="71" y="197"/>
                    <a:pt x="72" y="194"/>
                  </a:cubicBezTo>
                  <a:lnTo>
                    <a:pt x="72" y="194"/>
                  </a:lnTo>
                  <a:lnTo>
                    <a:pt x="79" y="201"/>
                  </a:lnTo>
                  <a:cubicBezTo>
                    <a:pt x="79" y="194"/>
                    <a:pt x="78" y="190"/>
                    <a:pt x="76" y="187"/>
                  </a:cubicBezTo>
                  <a:lnTo>
                    <a:pt x="76" y="187"/>
                  </a:lnTo>
                  <a:cubicBezTo>
                    <a:pt x="87" y="166"/>
                    <a:pt x="96" y="145"/>
                    <a:pt x="118" y="123"/>
                  </a:cubicBezTo>
                  <a:cubicBezTo>
                    <a:pt x="118" y="123"/>
                    <a:pt x="118" y="77"/>
                    <a:pt x="124" y="42"/>
                  </a:cubicBezTo>
                  <a:lnTo>
                    <a:pt x="124" y="42"/>
                  </a:lnTo>
                  <a:cubicBezTo>
                    <a:pt x="92" y="45"/>
                    <a:pt x="61" y="45"/>
                    <a:pt x="79" y="45"/>
                  </a:cubicBezTo>
                  <a:cubicBezTo>
                    <a:pt x="71" y="61"/>
                    <a:pt x="66" y="67"/>
                    <a:pt x="63" y="67"/>
                  </a:cubicBezTo>
                  <a:cubicBezTo>
                    <a:pt x="53" y="67"/>
                    <a:pt x="60" y="0"/>
                    <a:pt x="23"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2"/>
            <p:cNvSpPr/>
            <p:nvPr/>
          </p:nvSpPr>
          <p:spPr>
            <a:xfrm>
              <a:off x="956625" y="4491100"/>
              <a:ext cx="1000" cy="575"/>
            </a:xfrm>
            <a:custGeom>
              <a:rect b="b" l="l" r="r" t="t"/>
              <a:pathLst>
                <a:path extrusionOk="0" h="23" w="40">
                  <a:moveTo>
                    <a:pt x="35" y="0"/>
                  </a:moveTo>
                  <a:cubicBezTo>
                    <a:pt x="32" y="0"/>
                    <a:pt x="26" y="6"/>
                    <a:pt x="20" y="11"/>
                  </a:cubicBezTo>
                  <a:lnTo>
                    <a:pt x="40" y="11"/>
                  </a:lnTo>
                  <a:cubicBezTo>
                    <a:pt x="40" y="3"/>
                    <a:pt x="38" y="0"/>
                    <a:pt x="35" y="0"/>
                  </a:cubicBezTo>
                  <a:close/>
                  <a:moveTo>
                    <a:pt x="1" y="11"/>
                  </a:moveTo>
                  <a:cubicBezTo>
                    <a:pt x="1" y="20"/>
                    <a:pt x="3" y="23"/>
                    <a:pt x="5" y="23"/>
                  </a:cubicBezTo>
                  <a:cubicBezTo>
                    <a:pt x="9" y="23"/>
                    <a:pt x="15" y="17"/>
                    <a:pt x="20" y="1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2"/>
            <p:cNvSpPr/>
            <p:nvPr/>
          </p:nvSpPr>
          <p:spPr>
            <a:xfrm>
              <a:off x="954700" y="4491375"/>
              <a:ext cx="25" cy="1975"/>
            </a:xfrm>
            <a:custGeom>
              <a:rect b="b" l="l" r="r" t="t"/>
              <a:pathLst>
                <a:path extrusionOk="0" h="79" w="1">
                  <a:moveTo>
                    <a:pt x="0" y="78"/>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948025" y="4492350"/>
              <a:ext cx="850" cy="2175"/>
            </a:xfrm>
            <a:custGeom>
              <a:rect b="b" l="l" r="r" t="t"/>
              <a:pathLst>
                <a:path extrusionOk="0" h="87" w="34">
                  <a:moveTo>
                    <a:pt x="34" y="0"/>
                  </a:moveTo>
                  <a:cubicBezTo>
                    <a:pt x="0" y="0"/>
                    <a:pt x="24" y="86"/>
                    <a:pt x="31" y="86"/>
                  </a:cubicBezTo>
                  <a:cubicBezTo>
                    <a:pt x="33" y="86"/>
                    <a:pt x="34" y="84"/>
                    <a:pt x="34" y="78"/>
                  </a:cubicBezTo>
                  <a:lnTo>
                    <a:pt x="34"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2"/>
            <p:cNvSpPr/>
            <p:nvPr/>
          </p:nvSpPr>
          <p:spPr>
            <a:xfrm>
              <a:off x="944950" y="4492075"/>
              <a:ext cx="20475" cy="32400"/>
            </a:xfrm>
            <a:custGeom>
              <a:rect b="b" l="l" r="r" t="t"/>
              <a:pathLst>
                <a:path extrusionOk="0" h="1296" w="819">
                  <a:moveTo>
                    <a:pt x="701" y="168"/>
                  </a:moveTo>
                  <a:cubicBezTo>
                    <a:pt x="701" y="185"/>
                    <a:pt x="701" y="193"/>
                    <a:pt x="702" y="194"/>
                  </a:cubicBezTo>
                  <a:lnTo>
                    <a:pt x="702" y="194"/>
                  </a:lnTo>
                  <a:cubicBezTo>
                    <a:pt x="701" y="185"/>
                    <a:pt x="701" y="176"/>
                    <a:pt x="701" y="168"/>
                  </a:cubicBezTo>
                  <a:close/>
                  <a:moveTo>
                    <a:pt x="760" y="0"/>
                  </a:moveTo>
                  <a:cubicBezTo>
                    <a:pt x="755" y="0"/>
                    <a:pt x="748" y="3"/>
                    <a:pt x="740" y="11"/>
                  </a:cubicBezTo>
                  <a:cubicBezTo>
                    <a:pt x="740" y="11"/>
                    <a:pt x="662" y="11"/>
                    <a:pt x="701" y="50"/>
                  </a:cubicBezTo>
                  <a:cubicBezTo>
                    <a:pt x="740" y="89"/>
                    <a:pt x="701" y="89"/>
                    <a:pt x="740" y="89"/>
                  </a:cubicBezTo>
                  <a:lnTo>
                    <a:pt x="740" y="128"/>
                  </a:lnTo>
                  <a:cubicBezTo>
                    <a:pt x="711" y="128"/>
                    <a:pt x="704" y="194"/>
                    <a:pt x="702" y="194"/>
                  </a:cubicBezTo>
                  <a:cubicBezTo>
                    <a:pt x="702" y="194"/>
                    <a:pt x="702" y="194"/>
                    <a:pt x="702" y="194"/>
                  </a:cubicBezTo>
                  <a:lnTo>
                    <a:pt x="702" y="194"/>
                  </a:lnTo>
                  <a:cubicBezTo>
                    <a:pt x="703" y="219"/>
                    <a:pt x="709" y="241"/>
                    <a:pt x="733" y="244"/>
                  </a:cubicBezTo>
                  <a:lnTo>
                    <a:pt x="733" y="244"/>
                  </a:lnTo>
                  <a:cubicBezTo>
                    <a:pt x="737" y="234"/>
                    <a:pt x="740" y="221"/>
                    <a:pt x="740" y="206"/>
                  </a:cubicBezTo>
                  <a:cubicBezTo>
                    <a:pt x="740" y="128"/>
                    <a:pt x="818" y="89"/>
                    <a:pt x="818" y="11"/>
                  </a:cubicBezTo>
                  <a:lnTo>
                    <a:pt x="818" y="11"/>
                  </a:lnTo>
                  <a:cubicBezTo>
                    <a:pt x="810" y="20"/>
                    <a:pt x="803" y="23"/>
                    <a:pt x="798" y="23"/>
                  </a:cubicBezTo>
                  <a:cubicBezTo>
                    <a:pt x="783" y="23"/>
                    <a:pt x="775" y="0"/>
                    <a:pt x="760" y="0"/>
                  </a:cubicBezTo>
                  <a:close/>
                  <a:moveTo>
                    <a:pt x="733" y="244"/>
                  </a:moveTo>
                  <a:lnTo>
                    <a:pt x="733" y="244"/>
                  </a:lnTo>
                  <a:cubicBezTo>
                    <a:pt x="723" y="265"/>
                    <a:pt x="708" y="279"/>
                    <a:pt x="699" y="295"/>
                  </a:cubicBezTo>
                  <a:lnTo>
                    <a:pt x="699" y="295"/>
                  </a:lnTo>
                  <a:cubicBezTo>
                    <a:pt x="722" y="280"/>
                    <a:pt x="740" y="271"/>
                    <a:pt x="740" y="245"/>
                  </a:cubicBezTo>
                  <a:cubicBezTo>
                    <a:pt x="737" y="245"/>
                    <a:pt x="735" y="245"/>
                    <a:pt x="733" y="244"/>
                  </a:cubicBezTo>
                  <a:close/>
                  <a:moveTo>
                    <a:pt x="390" y="673"/>
                  </a:moveTo>
                  <a:cubicBezTo>
                    <a:pt x="390" y="683"/>
                    <a:pt x="392" y="687"/>
                    <a:pt x="395" y="690"/>
                  </a:cubicBezTo>
                  <a:lnTo>
                    <a:pt x="395" y="690"/>
                  </a:lnTo>
                  <a:cubicBezTo>
                    <a:pt x="394" y="684"/>
                    <a:pt x="392" y="679"/>
                    <a:pt x="390" y="673"/>
                  </a:cubicBezTo>
                  <a:close/>
                  <a:moveTo>
                    <a:pt x="395" y="690"/>
                  </a:moveTo>
                  <a:lnTo>
                    <a:pt x="395" y="690"/>
                  </a:lnTo>
                  <a:cubicBezTo>
                    <a:pt x="397" y="694"/>
                    <a:pt x="398" y="699"/>
                    <a:pt x="399" y="703"/>
                  </a:cubicBezTo>
                  <a:lnTo>
                    <a:pt x="399" y="703"/>
                  </a:lnTo>
                  <a:cubicBezTo>
                    <a:pt x="409" y="692"/>
                    <a:pt x="409" y="692"/>
                    <a:pt x="405" y="692"/>
                  </a:cubicBezTo>
                  <a:cubicBezTo>
                    <a:pt x="402" y="692"/>
                    <a:pt x="398" y="692"/>
                    <a:pt x="395" y="690"/>
                  </a:cubicBezTo>
                  <a:close/>
                  <a:moveTo>
                    <a:pt x="399" y="703"/>
                  </a:moveTo>
                  <a:cubicBezTo>
                    <a:pt x="397" y="705"/>
                    <a:pt x="394" y="708"/>
                    <a:pt x="390" y="711"/>
                  </a:cubicBezTo>
                  <a:lnTo>
                    <a:pt x="390" y="711"/>
                  </a:lnTo>
                  <a:cubicBezTo>
                    <a:pt x="393" y="709"/>
                    <a:pt x="396" y="706"/>
                    <a:pt x="399" y="703"/>
                  </a:cubicBezTo>
                  <a:lnTo>
                    <a:pt x="399" y="703"/>
                  </a:lnTo>
                  <a:cubicBezTo>
                    <a:pt x="399" y="703"/>
                    <a:pt x="399" y="703"/>
                    <a:pt x="399" y="703"/>
                  </a:cubicBezTo>
                  <a:close/>
                  <a:moveTo>
                    <a:pt x="273" y="868"/>
                  </a:moveTo>
                  <a:cubicBezTo>
                    <a:pt x="273" y="887"/>
                    <a:pt x="264" y="887"/>
                    <a:pt x="259" y="887"/>
                  </a:cubicBezTo>
                  <a:cubicBezTo>
                    <a:pt x="254" y="887"/>
                    <a:pt x="254" y="887"/>
                    <a:pt x="266" y="899"/>
                  </a:cubicBezTo>
                  <a:lnTo>
                    <a:pt x="266" y="899"/>
                  </a:lnTo>
                  <a:cubicBezTo>
                    <a:pt x="270" y="889"/>
                    <a:pt x="273" y="878"/>
                    <a:pt x="273" y="868"/>
                  </a:cubicBezTo>
                  <a:close/>
                  <a:moveTo>
                    <a:pt x="234" y="829"/>
                  </a:moveTo>
                  <a:cubicBezTo>
                    <a:pt x="234" y="829"/>
                    <a:pt x="195" y="867"/>
                    <a:pt x="234" y="906"/>
                  </a:cubicBezTo>
                  <a:lnTo>
                    <a:pt x="234" y="945"/>
                  </a:lnTo>
                  <a:cubicBezTo>
                    <a:pt x="254" y="906"/>
                    <a:pt x="254" y="906"/>
                    <a:pt x="249" y="906"/>
                  </a:cubicBezTo>
                  <a:cubicBezTo>
                    <a:pt x="244" y="906"/>
                    <a:pt x="234" y="906"/>
                    <a:pt x="234" y="867"/>
                  </a:cubicBezTo>
                  <a:lnTo>
                    <a:pt x="234" y="829"/>
                  </a:lnTo>
                  <a:close/>
                  <a:moveTo>
                    <a:pt x="699" y="295"/>
                  </a:moveTo>
                  <a:cubicBezTo>
                    <a:pt x="688" y="302"/>
                    <a:pt x="675" y="310"/>
                    <a:pt x="662" y="323"/>
                  </a:cubicBezTo>
                  <a:cubicBezTo>
                    <a:pt x="662" y="401"/>
                    <a:pt x="585" y="439"/>
                    <a:pt x="585" y="517"/>
                  </a:cubicBezTo>
                  <a:lnTo>
                    <a:pt x="546" y="517"/>
                  </a:lnTo>
                  <a:lnTo>
                    <a:pt x="546" y="595"/>
                  </a:lnTo>
                  <a:lnTo>
                    <a:pt x="546" y="634"/>
                  </a:lnTo>
                  <a:lnTo>
                    <a:pt x="546" y="712"/>
                  </a:lnTo>
                  <a:lnTo>
                    <a:pt x="507" y="712"/>
                  </a:lnTo>
                  <a:cubicBezTo>
                    <a:pt x="585" y="790"/>
                    <a:pt x="468" y="790"/>
                    <a:pt x="468" y="829"/>
                  </a:cubicBezTo>
                  <a:cubicBezTo>
                    <a:pt x="429" y="829"/>
                    <a:pt x="468" y="712"/>
                    <a:pt x="468" y="712"/>
                  </a:cubicBezTo>
                  <a:cubicBezTo>
                    <a:pt x="507" y="712"/>
                    <a:pt x="507" y="634"/>
                    <a:pt x="546" y="556"/>
                  </a:cubicBezTo>
                  <a:cubicBezTo>
                    <a:pt x="507" y="556"/>
                    <a:pt x="507" y="595"/>
                    <a:pt x="468" y="595"/>
                  </a:cubicBezTo>
                  <a:cubicBezTo>
                    <a:pt x="468" y="631"/>
                    <a:pt x="435" y="667"/>
                    <a:pt x="399" y="703"/>
                  </a:cubicBezTo>
                  <a:lnTo>
                    <a:pt x="399" y="703"/>
                  </a:lnTo>
                  <a:cubicBezTo>
                    <a:pt x="417" y="772"/>
                    <a:pt x="401" y="791"/>
                    <a:pt x="393" y="830"/>
                  </a:cubicBezTo>
                  <a:lnTo>
                    <a:pt x="393" y="830"/>
                  </a:lnTo>
                  <a:cubicBezTo>
                    <a:pt x="466" y="869"/>
                    <a:pt x="390" y="907"/>
                    <a:pt x="390" y="945"/>
                  </a:cubicBezTo>
                  <a:lnTo>
                    <a:pt x="390" y="984"/>
                  </a:lnTo>
                  <a:cubicBezTo>
                    <a:pt x="398" y="992"/>
                    <a:pt x="405" y="995"/>
                    <a:pt x="410" y="995"/>
                  </a:cubicBezTo>
                  <a:cubicBezTo>
                    <a:pt x="424" y="995"/>
                    <a:pt x="428" y="973"/>
                    <a:pt x="429" y="973"/>
                  </a:cubicBezTo>
                  <a:cubicBezTo>
                    <a:pt x="429" y="973"/>
                    <a:pt x="429" y="976"/>
                    <a:pt x="429" y="984"/>
                  </a:cubicBezTo>
                  <a:lnTo>
                    <a:pt x="429" y="1023"/>
                  </a:lnTo>
                  <a:lnTo>
                    <a:pt x="507" y="1023"/>
                  </a:lnTo>
                  <a:lnTo>
                    <a:pt x="507" y="945"/>
                  </a:lnTo>
                  <a:cubicBezTo>
                    <a:pt x="468" y="790"/>
                    <a:pt x="623" y="751"/>
                    <a:pt x="623" y="673"/>
                  </a:cubicBezTo>
                  <a:cubicBezTo>
                    <a:pt x="623" y="634"/>
                    <a:pt x="623" y="595"/>
                    <a:pt x="662" y="595"/>
                  </a:cubicBezTo>
                  <a:lnTo>
                    <a:pt x="623" y="556"/>
                  </a:lnTo>
                  <a:lnTo>
                    <a:pt x="662" y="517"/>
                  </a:lnTo>
                  <a:cubicBezTo>
                    <a:pt x="636" y="517"/>
                    <a:pt x="628" y="552"/>
                    <a:pt x="625" y="552"/>
                  </a:cubicBezTo>
                  <a:cubicBezTo>
                    <a:pt x="623" y="552"/>
                    <a:pt x="623" y="543"/>
                    <a:pt x="623" y="517"/>
                  </a:cubicBezTo>
                  <a:cubicBezTo>
                    <a:pt x="623" y="439"/>
                    <a:pt x="701" y="401"/>
                    <a:pt x="701" y="362"/>
                  </a:cubicBezTo>
                  <a:cubicBezTo>
                    <a:pt x="685" y="330"/>
                    <a:pt x="689" y="311"/>
                    <a:pt x="699" y="295"/>
                  </a:cubicBezTo>
                  <a:close/>
                  <a:moveTo>
                    <a:pt x="363" y="795"/>
                  </a:moveTo>
                  <a:cubicBezTo>
                    <a:pt x="347" y="795"/>
                    <a:pt x="339" y="841"/>
                    <a:pt x="312" y="867"/>
                  </a:cubicBezTo>
                  <a:cubicBezTo>
                    <a:pt x="312" y="867"/>
                    <a:pt x="287" y="917"/>
                    <a:pt x="277" y="917"/>
                  </a:cubicBezTo>
                  <a:cubicBezTo>
                    <a:pt x="275" y="917"/>
                    <a:pt x="273" y="914"/>
                    <a:pt x="273" y="906"/>
                  </a:cubicBezTo>
                  <a:cubicBezTo>
                    <a:pt x="271" y="904"/>
                    <a:pt x="268" y="901"/>
                    <a:pt x="266" y="899"/>
                  </a:cubicBezTo>
                  <a:lnTo>
                    <a:pt x="266" y="899"/>
                  </a:lnTo>
                  <a:cubicBezTo>
                    <a:pt x="255" y="928"/>
                    <a:pt x="234" y="956"/>
                    <a:pt x="234" y="984"/>
                  </a:cubicBezTo>
                  <a:cubicBezTo>
                    <a:pt x="234" y="1040"/>
                    <a:pt x="194" y="1056"/>
                    <a:pt x="186" y="1075"/>
                  </a:cubicBezTo>
                  <a:lnTo>
                    <a:pt x="186" y="1075"/>
                  </a:lnTo>
                  <a:cubicBezTo>
                    <a:pt x="200" y="1070"/>
                    <a:pt x="217" y="1062"/>
                    <a:pt x="234" y="1062"/>
                  </a:cubicBezTo>
                  <a:lnTo>
                    <a:pt x="234" y="1023"/>
                  </a:lnTo>
                  <a:lnTo>
                    <a:pt x="273" y="1023"/>
                  </a:lnTo>
                  <a:cubicBezTo>
                    <a:pt x="273" y="1036"/>
                    <a:pt x="273" y="1040"/>
                    <a:pt x="275" y="1040"/>
                  </a:cubicBezTo>
                  <a:cubicBezTo>
                    <a:pt x="278" y="1040"/>
                    <a:pt x="286" y="1023"/>
                    <a:pt x="312" y="1023"/>
                  </a:cubicBezTo>
                  <a:cubicBezTo>
                    <a:pt x="312" y="1023"/>
                    <a:pt x="312" y="999"/>
                    <a:pt x="312" y="984"/>
                  </a:cubicBezTo>
                  <a:lnTo>
                    <a:pt x="312" y="945"/>
                  </a:lnTo>
                  <a:cubicBezTo>
                    <a:pt x="312" y="888"/>
                    <a:pt x="354" y="852"/>
                    <a:pt x="376" y="852"/>
                  </a:cubicBezTo>
                  <a:cubicBezTo>
                    <a:pt x="384" y="852"/>
                    <a:pt x="390" y="857"/>
                    <a:pt x="390" y="867"/>
                  </a:cubicBezTo>
                  <a:cubicBezTo>
                    <a:pt x="390" y="853"/>
                    <a:pt x="391" y="841"/>
                    <a:pt x="393" y="830"/>
                  </a:cubicBezTo>
                  <a:lnTo>
                    <a:pt x="393" y="830"/>
                  </a:lnTo>
                  <a:cubicBezTo>
                    <a:pt x="392" y="830"/>
                    <a:pt x="391" y="829"/>
                    <a:pt x="390" y="829"/>
                  </a:cubicBezTo>
                  <a:cubicBezTo>
                    <a:pt x="378" y="804"/>
                    <a:pt x="370" y="795"/>
                    <a:pt x="363" y="795"/>
                  </a:cubicBezTo>
                  <a:close/>
                  <a:moveTo>
                    <a:pt x="312" y="50"/>
                  </a:moveTo>
                  <a:lnTo>
                    <a:pt x="312" y="50"/>
                  </a:lnTo>
                  <a:cubicBezTo>
                    <a:pt x="273" y="89"/>
                    <a:pt x="351" y="206"/>
                    <a:pt x="273" y="206"/>
                  </a:cubicBezTo>
                  <a:cubicBezTo>
                    <a:pt x="242" y="206"/>
                    <a:pt x="236" y="256"/>
                    <a:pt x="235" y="256"/>
                  </a:cubicBezTo>
                  <a:cubicBezTo>
                    <a:pt x="234" y="256"/>
                    <a:pt x="234" y="253"/>
                    <a:pt x="234" y="245"/>
                  </a:cubicBezTo>
                  <a:cubicBezTo>
                    <a:pt x="234" y="225"/>
                    <a:pt x="225" y="225"/>
                    <a:pt x="215" y="225"/>
                  </a:cubicBezTo>
                  <a:cubicBezTo>
                    <a:pt x="205" y="225"/>
                    <a:pt x="195" y="225"/>
                    <a:pt x="195" y="206"/>
                  </a:cubicBezTo>
                  <a:cubicBezTo>
                    <a:pt x="195" y="167"/>
                    <a:pt x="205" y="167"/>
                    <a:pt x="210" y="167"/>
                  </a:cubicBezTo>
                  <a:cubicBezTo>
                    <a:pt x="215" y="167"/>
                    <a:pt x="215" y="167"/>
                    <a:pt x="195" y="128"/>
                  </a:cubicBezTo>
                  <a:cubicBezTo>
                    <a:pt x="195" y="167"/>
                    <a:pt x="157" y="167"/>
                    <a:pt x="157" y="245"/>
                  </a:cubicBezTo>
                  <a:lnTo>
                    <a:pt x="195" y="245"/>
                  </a:lnTo>
                  <a:cubicBezTo>
                    <a:pt x="195" y="284"/>
                    <a:pt x="157" y="362"/>
                    <a:pt x="157" y="362"/>
                  </a:cubicBezTo>
                  <a:cubicBezTo>
                    <a:pt x="157" y="334"/>
                    <a:pt x="176" y="307"/>
                    <a:pt x="174" y="307"/>
                  </a:cubicBezTo>
                  <a:cubicBezTo>
                    <a:pt x="173" y="307"/>
                    <a:pt x="168" y="311"/>
                    <a:pt x="157" y="323"/>
                  </a:cubicBezTo>
                  <a:cubicBezTo>
                    <a:pt x="157" y="362"/>
                    <a:pt x="79" y="362"/>
                    <a:pt x="118" y="401"/>
                  </a:cubicBezTo>
                  <a:cubicBezTo>
                    <a:pt x="118" y="439"/>
                    <a:pt x="40" y="517"/>
                    <a:pt x="79" y="517"/>
                  </a:cubicBezTo>
                  <a:cubicBezTo>
                    <a:pt x="79" y="556"/>
                    <a:pt x="118" y="556"/>
                    <a:pt x="118" y="556"/>
                  </a:cubicBezTo>
                  <a:cubicBezTo>
                    <a:pt x="118" y="517"/>
                    <a:pt x="118" y="478"/>
                    <a:pt x="118" y="439"/>
                  </a:cubicBezTo>
                  <a:cubicBezTo>
                    <a:pt x="118" y="439"/>
                    <a:pt x="118" y="478"/>
                    <a:pt x="157" y="478"/>
                  </a:cubicBezTo>
                  <a:cubicBezTo>
                    <a:pt x="157" y="478"/>
                    <a:pt x="195" y="439"/>
                    <a:pt x="195" y="401"/>
                  </a:cubicBezTo>
                  <a:lnTo>
                    <a:pt x="195" y="401"/>
                  </a:lnTo>
                  <a:lnTo>
                    <a:pt x="157" y="439"/>
                  </a:lnTo>
                  <a:cubicBezTo>
                    <a:pt x="157" y="401"/>
                    <a:pt x="157" y="401"/>
                    <a:pt x="157" y="401"/>
                  </a:cubicBezTo>
                  <a:cubicBezTo>
                    <a:pt x="169" y="388"/>
                    <a:pt x="178" y="383"/>
                    <a:pt x="184" y="383"/>
                  </a:cubicBezTo>
                  <a:cubicBezTo>
                    <a:pt x="195" y="383"/>
                    <a:pt x="195" y="401"/>
                    <a:pt x="195" y="401"/>
                  </a:cubicBezTo>
                  <a:lnTo>
                    <a:pt x="234" y="401"/>
                  </a:lnTo>
                  <a:cubicBezTo>
                    <a:pt x="234" y="401"/>
                    <a:pt x="234" y="439"/>
                    <a:pt x="234" y="439"/>
                  </a:cubicBezTo>
                  <a:lnTo>
                    <a:pt x="195" y="478"/>
                  </a:lnTo>
                  <a:cubicBezTo>
                    <a:pt x="195" y="595"/>
                    <a:pt x="157" y="673"/>
                    <a:pt x="157" y="790"/>
                  </a:cubicBezTo>
                  <a:lnTo>
                    <a:pt x="157" y="751"/>
                  </a:lnTo>
                  <a:cubicBezTo>
                    <a:pt x="118" y="790"/>
                    <a:pt x="118" y="790"/>
                    <a:pt x="118" y="829"/>
                  </a:cubicBezTo>
                  <a:lnTo>
                    <a:pt x="118" y="867"/>
                  </a:lnTo>
                  <a:cubicBezTo>
                    <a:pt x="118" y="906"/>
                    <a:pt x="118" y="906"/>
                    <a:pt x="122" y="906"/>
                  </a:cubicBezTo>
                  <a:cubicBezTo>
                    <a:pt x="127" y="906"/>
                    <a:pt x="137" y="906"/>
                    <a:pt x="157" y="945"/>
                  </a:cubicBezTo>
                  <a:cubicBezTo>
                    <a:pt x="157" y="984"/>
                    <a:pt x="79" y="1062"/>
                    <a:pt x="79" y="1140"/>
                  </a:cubicBezTo>
                  <a:cubicBezTo>
                    <a:pt x="79" y="1140"/>
                    <a:pt x="61" y="1105"/>
                    <a:pt x="50" y="1105"/>
                  </a:cubicBezTo>
                  <a:cubicBezTo>
                    <a:pt x="44" y="1105"/>
                    <a:pt x="40" y="1114"/>
                    <a:pt x="40" y="1140"/>
                  </a:cubicBezTo>
                  <a:lnTo>
                    <a:pt x="40" y="1218"/>
                  </a:lnTo>
                  <a:cubicBezTo>
                    <a:pt x="40" y="1218"/>
                    <a:pt x="1" y="1296"/>
                    <a:pt x="40" y="1296"/>
                  </a:cubicBezTo>
                  <a:cubicBezTo>
                    <a:pt x="79" y="1296"/>
                    <a:pt x="79" y="1296"/>
                    <a:pt x="79" y="1257"/>
                  </a:cubicBezTo>
                  <a:cubicBezTo>
                    <a:pt x="157" y="1218"/>
                    <a:pt x="157" y="1140"/>
                    <a:pt x="195" y="1101"/>
                  </a:cubicBezTo>
                  <a:cubicBezTo>
                    <a:pt x="185" y="1090"/>
                    <a:pt x="183" y="1082"/>
                    <a:pt x="186" y="1075"/>
                  </a:cubicBezTo>
                  <a:lnTo>
                    <a:pt x="186" y="1075"/>
                  </a:lnTo>
                  <a:cubicBezTo>
                    <a:pt x="179" y="1077"/>
                    <a:pt x="173" y="1079"/>
                    <a:pt x="168" y="1079"/>
                  </a:cubicBezTo>
                  <a:cubicBezTo>
                    <a:pt x="161" y="1079"/>
                    <a:pt x="157" y="1075"/>
                    <a:pt x="157" y="1062"/>
                  </a:cubicBezTo>
                  <a:lnTo>
                    <a:pt x="157" y="1101"/>
                  </a:lnTo>
                  <a:cubicBezTo>
                    <a:pt x="79" y="1023"/>
                    <a:pt x="157" y="1023"/>
                    <a:pt x="157" y="984"/>
                  </a:cubicBezTo>
                  <a:lnTo>
                    <a:pt x="234" y="984"/>
                  </a:lnTo>
                  <a:cubicBezTo>
                    <a:pt x="195" y="945"/>
                    <a:pt x="234" y="906"/>
                    <a:pt x="234" y="906"/>
                  </a:cubicBezTo>
                  <a:cubicBezTo>
                    <a:pt x="195" y="906"/>
                    <a:pt x="195" y="867"/>
                    <a:pt x="195" y="829"/>
                  </a:cubicBezTo>
                  <a:cubicBezTo>
                    <a:pt x="195" y="829"/>
                    <a:pt x="171" y="779"/>
                    <a:pt x="180" y="779"/>
                  </a:cubicBezTo>
                  <a:cubicBezTo>
                    <a:pt x="183" y="779"/>
                    <a:pt x="188" y="782"/>
                    <a:pt x="195" y="790"/>
                  </a:cubicBezTo>
                  <a:cubicBezTo>
                    <a:pt x="204" y="798"/>
                    <a:pt x="210" y="801"/>
                    <a:pt x="215" y="801"/>
                  </a:cubicBezTo>
                  <a:cubicBezTo>
                    <a:pt x="229" y="801"/>
                    <a:pt x="233" y="778"/>
                    <a:pt x="234" y="778"/>
                  </a:cubicBezTo>
                  <a:cubicBezTo>
                    <a:pt x="234" y="778"/>
                    <a:pt x="234" y="781"/>
                    <a:pt x="234" y="790"/>
                  </a:cubicBezTo>
                  <a:cubicBezTo>
                    <a:pt x="273" y="712"/>
                    <a:pt x="273" y="634"/>
                    <a:pt x="234" y="595"/>
                  </a:cubicBezTo>
                  <a:cubicBezTo>
                    <a:pt x="312" y="517"/>
                    <a:pt x="312" y="478"/>
                    <a:pt x="351" y="439"/>
                  </a:cubicBezTo>
                  <a:cubicBezTo>
                    <a:pt x="390" y="401"/>
                    <a:pt x="351" y="323"/>
                    <a:pt x="390" y="323"/>
                  </a:cubicBezTo>
                  <a:cubicBezTo>
                    <a:pt x="429" y="284"/>
                    <a:pt x="351" y="245"/>
                    <a:pt x="390" y="245"/>
                  </a:cubicBezTo>
                  <a:lnTo>
                    <a:pt x="351" y="245"/>
                  </a:lnTo>
                  <a:cubicBezTo>
                    <a:pt x="351" y="206"/>
                    <a:pt x="312" y="167"/>
                    <a:pt x="351" y="167"/>
                  </a:cubicBezTo>
                  <a:cubicBezTo>
                    <a:pt x="351" y="167"/>
                    <a:pt x="351" y="128"/>
                    <a:pt x="351" y="89"/>
                  </a:cubicBezTo>
                  <a:cubicBezTo>
                    <a:pt x="332" y="70"/>
                    <a:pt x="322" y="70"/>
                    <a:pt x="317" y="70"/>
                  </a:cubicBezTo>
                  <a:cubicBezTo>
                    <a:pt x="312" y="70"/>
                    <a:pt x="312" y="70"/>
                    <a:pt x="312" y="5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920150" y="4494300"/>
              <a:ext cx="1475" cy="1950"/>
            </a:xfrm>
            <a:custGeom>
              <a:rect b="b" l="l" r="r" t="t"/>
              <a:pathLst>
                <a:path extrusionOk="0" h="78" w="59">
                  <a:moveTo>
                    <a:pt x="20" y="0"/>
                  </a:moveTo>
                  <a:cubicBezTo>
                    <a:pt x="20" y="20"/>
                    <a:pt x="10" y="20"/>
                    <a:pt x="5" y="20"/>
                  </a:cubicBezTo>
                  <a:cubicBezTo>
                    <a:pt x="1" y="20"/>
                    <a:pt x="1" y="20"/>
                    <a:pt x="20" y="39"/>
                  </a:cubicBezTo>
                  <a:cubicBezTo>
                    <a:pt x="39" y="59"/>
                    <a:pt x="49" y="59"/>
                    <a:pt x="54" y="59"/>
                  </a:cubicBezTo>
                  <a:cubicBezTo>
                    <a:pt x="59" y="59"/>
                    <a:pt x="59" y="59"/>
                    <a:pt x="59" y="78"/>
                  </a:cubicBezTo>
                  <a:lnTo>
                    <a:pt x="59" y="78"/>
                  </a:lnTo>
                  <a:cubicBezTo>
                    <a:pt x="59" y="39"/>
                    <a:pt x="59" y="39"/>
                    <a:pt x="2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950800" y="4492350"/>
              <a:ext cx="825" cy="1975"/>
            </a:xfrm>
            <a:custGeom>
              <a:rect b="b" l="l" r="r" t="t"/>
              <a:pathLst>
                <a:path extrusionOk="0" h="79" w="33">
                  <a:moveTo>
                    <a:pt x="0" y="0"/>
                  </a:moveTo>
                  <a:cubicBezTo>
                    <a:pt x="16" y="16"/>
                    <a:pt x="25" y="32"/>
                    <a:pt x="28" y="45"/>
                  </a:cubicBezTo>
                  <a:lnTo>
                    <a:pt x="28" y="45"/>
                  </a:lnTo>
                  <a:cubicBezTo>
                    <a:pt x="33" y="33"/>
                    <a:pt x="24" y="24"/>
                    <a:pt x="0" y="0"/>
                  </a:cubicBezTo>
                  <a:close/>
                  <a:moveTo>
                    <a:pt x="28" y="45"/>
                  </a:moveTo>
                  <a:cubicBezTo>
                    <a:pt x="25" y="53"/>
                    <a:pt x="16" y="63"/>
                    <a:pt x="0" y="78"/>
                  </a:cubicBezTo>
                  <a:cubicBezTo>
                    <a:pt x="24" y="78"/>
                    <a:pt x="33" y="64"/>
                    <a:pt x="28" y="4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913825" y="4496250"/>
              <a:ext cx="11700" cy="11675"/>
            </a:xfrm>
            <a:custGeom>
              <a:rect b="b" l="l" r="r" t="t"/>
              <a:pathLst>
                <a:path extrusionOk="0" h="467" w="468">
                  <a:moveTo>
                    <a:pt x="273" y="156"/>
                  </a:moveTo>
                  <a:lnTo>
                    <a:pt x="273" y="156"/>
                  </a:lnTo>
                  <a:cubicBezTo>
                    <a:pt x="285" y="168"/>
                    <a:pt x="286" y="176"/>
                    <a:pt x="282" y="183"/>
                  </a:cubicBezTo>
                  <a:lnTo>
                    <a:pt x="282" y="183"/>
                  </a:lnTo>
                  <a:cubicBezTo>
                    <a:pt x="277" y="180"/>
                    <a:pt x="273" y="173"/>
                    <a:pt x="273" y="156"/>
                  </a:cubicBezTo>
                  <a:close/>
                  <a:moveTo>
                    <a:pt x="273" y="195"/>
                  </a:moveTo>
                  <a:lnTo>
                    <a:pt x="273" y="195"/>
                  </a:lnTo>
                  <a:cubicBezTo>
                    <a:pt x="265" y="202"/>
                    <a:pt x="257" y="210"/>
                    <a:pt x="265" y="223"/>
                  </a:cubicBezTo>
                  <a:lnTo>
                    <a:pt x="265" y="223"/>
                  </a:lnTo>
                  <a:cubicBezTo>
                    <a:pt x="270" y="212"/>
                    <a:pt x="273" y="203"/>
                    <a:pt x="273" y="195"/>
                  </a:cubicBezTo>
                  <a:close/>
                  <a:moveTo>
                    <a:pt x="429" y="0"/>
                  </a:moveTo>
                  <a:lnTo>
                    <a:pt x="390" y="39"/>
                  </a:lnTo>
                  <a:cubicBezTo>
                    <a:pt x="364" y="39"/>
                    <a:pt x="355" y="22"/>
                    <a:pt x="341" y="22"/>
                  </a:cubicBezTo>
                  <a:cubicBezTo>
                    <a:pt x="334" y="22"/>
                    <a:pt x="325" y="26"/>
                    <a:pt x="312" y="39"/>
                  </a:cubicBezTo>
                  <a:cubicBezTo>
                    <a:pt x="351" y="78"/>
                    <a:pt x="312" y="117"/>
                    <a:pt x="273" y="156"/>
                  </a:cubicBezTo>
                  <a:cubicBezTo>
                    <a:pt x="234" y="156"/>
                    <a:pt x="273" y="195"/>
                    <a:pt x="273" y="195"/>
                  </a:cubicBezTo>
                  <a:lnTo>
                    <a:pt x="273" y="195"/>
                  </a:lnTo>
                  <a:cubicBezTo>
                    <a:pt x="277" y="191"/>
                    <a:pt x="280" y="187"/>
                    <a:pt x="282" y="183"/>
                  </a:cubicBezTo>
                  <a:lnTo>
                    <a:pt x="282" y="183"/>
                  </a:lnTo>
                  <a:cubicBezTo>
                    <a:pt x="285" y="184"/>
                    <a:pt x="287" y="185"/>
                    <a:pt x="290" y="185"/>
                  </a:cubicBezTo>
                  <a:cubicBezTo>
                    <a:pt x="300" y="185"/>
                    <a:pt x="313" y="178"/>
                    <a:pt x="325" y="178"/>
                  </a:cubicBezTo>
                  <a:cubicBezTo>
                    <a:pt x="331" y="178"/>
                    <a:pt x="337" y="180"/>
                    <a:pt x="342" y="186"/>
                  </a:cubicBezTo>
                  <a:lnTo>
                    <a:pt x="342" y="186"/>
                  </a:lnTo>
                  <a:cubicBezTo>
                    <a:pt x="339" y="185"/>
                    <a:pt x="337" y="184"/>
                    <a:pt x="336" y="184"/>
                  </a:cubicBezTo>
                  <a:cubicBezTo>
                    <a:pt x="326" y="184"/>
                    <a:pt x="351" y="234"/>
                    <a:pt x="351" y="234"/>
                  </a:cubicBezTo>
                  <a:cubicBezTo>
                    <a:pt x="351" y="209"/>
                    <a:pt x="347" y="194"/>
                    <a:pt x="342" y="186"/>
                  </a:cubicBezTo>
                  <a:lnTo>
                    <a:pt x="342" y="186"/>
                  </a:lnTo>
                  <a:cubicBezTo>
                    <a:pt x="344" y="188"/>
                    <a:pt x="347" y="191"/>
                    <a:pt x="351" y="195"/>
                  </a:cubicBezTo>
                  <a:cubicBezTo>
                    <a:pt x="351" y="195"/>
                    <a:pt x="368" y="177"/>
                    <a:pt x="380" y="177"/>
                  </a:cubicBezTo>
                  <a:cubicBezTo>
                    <a:pt x="385" y="177"/>
                    <a:pt x="390" y="182"/>
                    <a:pt x="390" y="195"/>
                  </a:cubicBezTo>
                  <a:cubicBezTo>
                    <a:pt x="390" y="186"/>
                    <a:pt x="392" y="183"/>
                    <a:pt x="394" y="183"/>
                  </a:cubicBezTo>
                  <a:cubicBezTo>
                    <a:pt x="402" y="183"/>
                    <a:pt x="417" y="206"/>
                    <a:pt x="424" y="206"/>
                  </a:cubicBezTo>
                  <a:cubicBezTo>
                    <a:pt x="427" y="206"/>
                    <a:pt x="429" y="203"/>
                    <a:pt x="429" y="195"/>
                  </a:cubicBezTo>
                  <a:cubicBezTo>
                    <a:pt x="429" y="175"/>
                    <a:pt x="419" y="175"/>
                    <a:pt x="414" y="175"/>
                  </a:cubicBezTo>
                  <a:cubicBezTo>
                    <a:pt x="409" y="175"/>
                    <a:pt x="409" y="175"/>
                    <a:pt x="429" y="156"/>
                  </a:cubicBezTo>
                  <a:cubicBezTo>
                    <a:pt x="468" y="156"/>
                    <a:pt x="468" y="156"/>
                    <a:pt x="468" y="117"/>
                  </a:cubicBezTo>
                  <a:lnTo>
                    <a:pt x="429" y="117"/>
                  </a:lnTo>
                  <a:lnTo>
                    <a:pt x="429" y="78"/>
                  </a:lnTo>
                  <a:lnTo>
                    <a:pt x="429" y="0"/>
                  </a:lnTo>
                  <a:close/>
                  <a:moveTo>
                    <a:pt x="258" y="223"/>
                  </a:moveTo>
                  <a:cubicBezTo>
                    <a:pt x="253" y="223"/>
                    <a:pt x="254" y="233"/>
                    <a:pt x="254" y="244"/>
                  </a:cubicBezTo>
                  <a:lnTo>
                    <a:pt x="254" y="244"/>
                  </a:lnTo>
                  <a:cubicBezTo>
                    <a:pt x="257" y="237"/>
                    <a:pt x="261" y="231"/>
                    <a:pt x="264" y="225"/>
                  </a:cubicBezTo>
                  <a:lnTo>
                    <a:pt x="264" y="225"/>
                  </a:lnTo>
                  <a:cubicBezTo>
                    <a:pt x="266" y="227"/>
                    <a:pt x="269" y="230"/>
                    <a:pt x="273" y="234"/>
                  </a:cubicBezTo>
                  <a:cubicBezTo>
                    <a:pt x="269" y="230"/>
                    <a:pt x="266" y="226"/>
                    <a:pt x="265" y="223"/>
                  </a:cubicBezTo>
                  <a:lnTo>
                    <a:pt x="265" y="223"/>
                  </a:lnTo>
                  <a:cubicBezTo>
                    <a:pt x="264" y="224"/>
                    <a:pt x="264" y="224"/>
                    <a:pt x="264" y="225"/>
                  </a:cubicBezTo>
                  <a:lnTo>
                    <a:pt x="264" y="225"/>
                  </a:lnTo>
                  <a:cubicBezTo>
                    <a:pt x="261" y="223"/>
                    <a:pt x="259" y="223"/>
                    <a:pt x="258" y="223"/>
                  </a:cubicBezTo>
                  <a:close/>
                  <a:moveTo>
                    <a:pt x="254" y="244"/>
                  </a:moveTo>
                  <a:lnTo>
                    <a:pt x="254" y="244"/>
                  </a:lnTo>
                  <a:cubicBezTo>
                    <a:pt x="248" y="253"/>
                    <a:pt x="243" y="262"/>
                    <a:pt x="237" y="272"/>
                  </a:cubicBezTo>
                  <a:lnTo>
                    <a:pt x="237" y="272"/>
                  </a:lnTo>
                  <a:cubicBezTo>
                    <a:pt x="251" y="271"/>
                    <a:pt x="253" y="257"/>
                    <a:pt x="254" y="244"/>
                  </a:cubicBezTo>
                  <a:close/>
                  <a:moveTo>
                    <a:pt x="234" y="78"/>
                  </a:moveTo>
                  <a:cubicBezTo>
                    <a:pt x="156" y="156"/>
                    <a:pt x="117" y="234"/>
                    <a:pt x="40" y="311"/>
                  </a:cubicBezTo>
                  <a:cubicBezTo>
                    <a:pt x="40" y="389"/>
                    <a:pt x="1" y="350"/>
                    <a:pt x="40" y="389"/>
                  </a:cubicBezTo>
                  <a:cubicBezTo>
                    <a:pt x="117" y="389"/>
                    <a:pt x="78" y="272"/>
                    <a:pt x="156" y="272"/>
                  </a:cubicBezTo>
                  <a:lnTo>
                    <a:pt x="156" y="195"/>
                  </a:lnTo>
                  <a:cubicBezTo>
                    <a:pt x="195" y="234"/>
                    <a:pt x="156" y="350"/>
                    <a:pt x="156" y="428"/>
                  </a:cubicBezTo>
                  <a:lnTo>
                    <a:pt x="156" y="428"/>
                  </a:lnTo>
                  <a:cubicBezTo>
                    <a:pt x="176" y="418"/>
                    <a:pt x="195" y="409"/>
                    <a:pt x="195" y="389"/>
                  </a:cubicBezTo>
                  <a:cubicBezTo>
                    <a:pt x="195" y="348"/>
                    <a:pt x="217" y="308"/>
                    <a:pt x="237" y="272"/>
                  </a:cubicBezTo>
                  <a:lnTo>
                    <a:pt x="237" y="272"/>
                  </a:lnTo>
                  <a:cubicBezTo>
                    <a:pt x="236" y="272"/>
                    <a:pt x="235" y="272"/>
                    <a:pt x="234" y="272"/>
                  </a:cubicBezTo>
                  <a:lnTo>
                    <a:pt x="234" y="234"/>
                  </a:lnTo>
                  <a:cubicBezTo>
                    <a:pt x="234" y="234"/>
                    <a:pt x="209" y="283"/>
                    <a:pt x="199" y="283"/>
                  </a:cubicBezTo>
                  <a:cubicBezTo>
                    <a:pt x="197" y="283"/>
                    <a:pt x="195" y="280"/>
                    <a:pt x="195" y="272"/>
                  </a:cubicBezTo>
                  <a:cubicBezTo>
                    <a:pt x="234" y="234"/>
                    <a:pt x="195" y="156"/>
                    <a:pt x="234" y="156"/>
                  </a:cubicBezTo>
                  <a:cubicBezTo>
                    <a:pt x="195" y="117"/>
                    <a:pt x="234" y="117"/>
                    <a:pt x="234" y="78"/>
                  </a:cubicBezTo>
                  <a:close/>
                  <a:moveTo>
                    <a:pt x="156" y="428"/>
                  </a:moveTo>
                  <a:lnTo>
                    <a:pt x="156" y="428"/>
                  </a:lnTo>
                  <a:cubicBezTo>
                    <a:pt x="137" y="438"/>
                    <a:pt x="117" y="448"/>
                    <a:pt x="117" y="467"/>
                  </a:cubicBezTo>
                  <a:lnTo>
                    <a:pt x="156" y="42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
            <p:cNvSpPr/>
            <p:nvPr/>
          </p:nvSpPr>
          <p:spPr>
            <a:xfrm>
              <a:off x="955650" y="4492350"/>
              <a:ext cx="25" cy="1975"/>
            </a:xfrm>
            <a:custGeom>
              <a:rect b="b" l="l" r="r" t="t"/>
              <a:pathLst>
                <a:path extrusionOk="0" h="79" w="1">
                  <a:moveTo>
                    <a:pt x="1" y="78"/>
                  </a:moveTo>
                  <a:lnTo>
                    <a:pt x="1" y="39"/>
                  </a:lnTo>
                  <a:cubicBezTo>
                    <a:pt x="1" y="0"/>
                    <a:pt x="1" y="78"/>
                    <a:pt x="1" y="78"/>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948850" y="4493850"/>
              <a:ext cx="1000" cy="475"/>
            </a:xfrm>
            <a:custGeom>
              <a:rect b="b" l="l" r="r" t="t"/>
              <a:pathLst>
                <a:path extrusionOk="0" h="19" w="40">
                  <a:moveTo>
                    <a:pt x="2" y="1"/>
                  </a:moveTo>
                  <a:cubicBezTo>
                    <a:pt x="1" y="1"/>
                    <a:pt x="1" y="5"/>
                    <a:pt x="1" y="18"/>
                  </a:cubicBezTo>
                  <a:lnTo>
                    <a:pt x="39" y="18"/>
                  </a:lnTo>
                  <a:cubicBezTo>
                    <a:pt x="13" y="18"/>
                    <a:pt x="5" y="1"/>
                    <a:pt x="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962475" y="4493325"/>
              <a:ext cx="25" cy="1000"/>
            </a:xfrm>
            <a:custGeom>
              <a:rect b="b" l="l" r="r" t="t"/>
              <a:pathLst>
                <a:path extrusionOk="0" h="40" w="1">
                  <a:moveTo>
                    <a:pt x="0" y="0"/>
                  </a:move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1025700" y="4480675"/>
              <a:ext cx="1000" cy="1975"/>
            </a:xfrm>
            <a:custGeom>
              <a:rect b="b" l="l" r="r" t="t"/>
              <a:pathLst>
                <a:path extrusionOk="0" h="79" w="40">
                  <a:moveTo>
                    <a:pt x="1" y="0"/>
                  </a:moveTo>
                  <a:lnTo>
                    <a:pt x="1" y="78"/>
                  </a:lnTo>
                  <a:cubicBezTo>
                    <a:pt x="40" y="39"/>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977075" y="4490300"/>
              <a:ext cx="1750" cy="4125"/>
            </a:xfrm>
            <a:custGeom>
              <a:rect b="b" l="l" r="r" t="t"/>
              <a:pathLst>
                <a:path extrusionOk="0" h="165" w="70">
                  <a:moveTo>
                    <a:pt x="47" y="0"/>
                  </a:moveTo>
                  <a:cubicBezTo>
                    <a:pt x="44" y="0"/>
                    <a:pt x="42" y="2"/>
                    <a:pt x="39" y="5"/>
                  </a:cubicBezTo>
                  <a:cubicBezTo>
                    <a:pt x="39" y="24"/>
                    <a:pt x="29" y="24"/>
                    <a:pt x="19" y="24"/>
                  </a:cubicBezTo>
                  <a:cubicBezTo>
                    <a:pt x="10" y="24"/>
                    <a:pt x="0" y="24"/>
                    <a:pt x="0" y="43"/>
                  </a:cubicBezTo>
                  <a:lnTo>
                    <a:pt x="0" y="82"/>
                  </a:lnTo>
                  <a:lnTo>
                    <a:pt x="0" y="160"/>
                  </a:lnTo>
                  <a:cubicBezTo>
                    <a:pt x="3" y="163"/>
                    <a:pt x="6" y="165"/>
                    <a:pt x="9" y="165"/>
                  </a:cubicBezTo>
                  <a:cubicBezTo>
                    <a:pt x="42" y="165"/>
                    <a:pt x="70" y="0"/>
                    <a:pt x="4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1023750" y="4482625"/>
              <a:ext cx="2950" cy="2925"/>
            </a:xfrm>
            <a:custGeom>
              <a:rect b="b" l="l" r="r" t="t"/>
              <a:pathLst>
                <a:path extrusionOk="0" h="117" w="118">
                  <a:moveTo>
                    <a:pt x="1" y="0"/>
                  </a:moveTo>
                  <a:lnTo>
                    <a:pt x="1" y="39"/>
                  </a:lnTo>
                  <a:cubicBezTo>
                    <a:pt x="40" y="39"/>
                    <a:pt x="40" y="39"/>
                    <a:pt x="40" y="78"/>
                  </a:cubicBezTo>
                  <a:lnTo>
                    <a:pt x="40" y="78"/>
                  </a:lnTo>
                  <a:cubicBezTo>
                    <a:pt x="40" y="39"/>
                    <a:pt x="40" y="0"/>
                    <a:pt x="1" y="0"/>
                  </a:cubicBezTo>
                  <a:close/>
                  <a:moveTo>
                    <a:pt x="54" y="23"/>
                  </a:moveTo>
                  <a:cubicBezTo>
                    <a:pt x="40" y="23"/>
                    <a:pt x="40" y="51"/>
                    <a:pt x="40" y="78"/>
                  </a:cubicBezTo>
                  <a:cubicBezTo>
                    <a:pt x="40" y="89"/>
                    <a:pt x="40" y="102"/>
                    <a:pt x="40" y="117"/>
                  </a:cubicBezTo>
                  <a:lnTo>
                    <a:pt x="79" y="117"/>
                  </a:lnTo>
                  <a:cubicBezTo>
                    <a:pt x="40" y="117"/>
                    <a:pt x="118" y="39"/>
                    <a:pt x="79" y="39"/>
                  </a:cubicBezTo>
                  <a:cubicBezTo>
                    <a:pt x="67" y="28"/>
                    <a:pt x="59" y="23"/>
                    <a:pt x="54" y="23"/>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1026675" y="4482625"/>
              <a:ext cx="1000" cy="1000"/>
            </a:xfrm>
            <a:custGeom>
              <a:rect b="b" l="l" r="r" t="t"/>
              <a:pathLst>
                <a:path extrusionOk="0" h="40" w="40">
                  <a:moveTo>
                    <a:pt x="1" y="0"/>
                  </a:moveTo>
                  <a:lnTo>
                    <a:pt x="1" y="39"/>
                  </a:lnTo>
                  <a:cubicBezTo>
                    <a:pt x="1" y="39"/>
                    <a:pt x="40" y="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1015000" y="4485525"/>
              <a:ext cx="1975" cy="1975"/>
            </a:xfrm>
            <a:custGeom>
              <a:rect b="b" l="l" r="r" t="t"/>
              <a:pathLst>
                <a:path extrusionOk="0" h="79" w="79">
                  <a:moveTo>
                    <a:pt x="29" y="13"/>
                  </a:moveTo>
                  <a:cubicBezTo>
                    <a:pt x="20" y="13"/>
                    <a:pt x="10" y="20"/>
                    <a:pt x="1" y="40"/>
                  </a:cubicBezTo>
                  <a:cubicBezTo>
                    <a:pt x="1" y="59"/>
                    <a:pt x="1" y="59"/>
                    <a:pt x="1" y="59"/>
                  </a:cubicBezTo>
                  <a:cubicBezTo>
                    <a:pt x="1" y="59"/>
                    <a:pt x="1" y="59"/>
                    <a:pt x="1" y="79"/>
                  </a:cubicBezTo>
                  <a:cubicBezTo>
                    <a:pt x="1" y="79"/>
                    <a:pt x="25" y="67"/>
                    <a:pt x="40" y="63"/>
                  </a:cubicBezTo>
                  <a:lnTo>
                    <a:pt x="40" y="63"/>
                  </a:lnTo>
                  <a:lnTo>
                    <a:pt x="40" y="16"/>
                  </a:lnTo>
                  <a:lnTo>
                    <a:pt x="40" y="16"/>
                  </a:lnTo>
                  <a:cubicBezTo>
                    <a:pt x="36" y="14"/>
                    <a:pt x="33" y="13"/>
                    <a:pt x="29" y="13"/>
                  </a:cubicBezTo>
                  <a:close/>
                  <a:moveTo>
                    <a:pt x="47" y="62"/>
                  </a:moveTo>
                  <a:cubicBezTo>
                    <a:pt x="45" y="62"/>
                    <a:pt x="42" y="62"/>
                    <a:pt x="40" y="63"/>
                  </a:cubicBezTo>
                  <a:lnTo>
                    <a:pt x="40" y="63"/>
                  </a:lnTo>
                  <a:lnTo>
                    <a:pt x="40" y="79"/>
                  </a:lnTo>
                  <a:cubicBezTo>
                    <a:pt x="53" y="66"/>
                    <a:pt x="53" y="62"/>
                    <a:pt x="47" y="62"/>
                  </a:cubicBezTo>
                  <a:close/>
                  <a:moveTo>
                    <a:pt x="40" y="1"/>
                  </a:moveTo>
                  <a:lnTo>
                    <a:pt x="40" y="16"/>
                  </a:lnTo>
                  <a:lnTo>
                    <a:pt x="40" y="16"/>
                  </a:lnTo>
                  <a:cubicBezTo>
                    <a:pt x="62" y="29"/>
                    <a:pt x="78" y="79"/>
                    <a:pt x="78" y="79"/>
                  </a:cubicBezTo>
                  <a:lnTo>
                    <a:pt x="78" y="1"/>
                  </a:lnTo>
                  <a:cubicBezTo>
                    <a:pt x="66" y="14"/>
                    <a:pt x="57" y="18"/>
                    <a:pt x="51" y="18"/>
                  </a:cubicBezTo>
                  <a:cubicBezTo>
                    <a:pt x="40" y="18"/>
                    <a:pt x="40" y="1"/>
                    <a:pt x="4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930550" y="4497925"/>
              <a:ext cx="825" cy="2225"/>
            </a:xfrm>
            <a:custGeom>
              <a:rect b="b" l="l" r="r" t="t"/>
              <a:pathLst>
                <a:path extrusionOk="0" h="89" w="33">
                  <a:moveTo>
                    <a:pt x="29" y="0"/>
                  </a:moveTo>
                  <a:cubicBezTo>
                    <a:pt x="20" y="0"/>
                    <a:pt x="1" y="57"/>
                    <a:pt x="32" y="89"/>
                  </a:cubicBezTo>
                  <a:lnTo>
                    <a:pt x="32" y="11"/>
                  </a:lnTo>
                  <a:cubicBezTo>
                    <a:pt x="32" y="3"/>
                    <a:pt x="31" y="0"/>
                    <a:pt x="2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936200" y="4499150"/>
              <a:ext cx="25" cy="1000"/>
            </a:xfrm>
            <a:custGeom>
              <a:rect b="b" l="l" r="r" t="t"/>
              <a:pathLst>
                <a:path extrusionOk="0" h="40" w="1">
                  <a:moveTo>
                    <a:pt x="1" y="40"/>
                  </a:moveTo>
                  <a:lnTo>
                    <a:pt x="1" y="40"/>
                  </a:lnTo>
                  <a:lnTo>
                    <a:pt x="1" y="1"/>
                  </a:lnTo>
                  <a:cubicBezTo>
                    <a:pt x="1" y="1"/>
                    <a:pt x="1" y="40"/>
                    <a:pt x="1"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979975" y="4494300"/>
              <a:ext cx="25" cy="1000"/>
            </a:xfrm>
            <a:custGeom>
              <a:rect b="b" l="l" r="r" t="t"/>
              <a:pathLst>
                <a:path extrusionOk="0" h="40" w="1">
                  <a:moveTo>
                    <a:pt x="1" y="39"/>
                  </a:moveTo>
                  <a:lnTo>
                    <a:pt x="1" y="0"/>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998475" y="4490400"/>
              <a:ext cx="25" cy="1000"/>
            </a:xfrm>
            <a:custGeom>
              <a:rect b="b" l="l" r="r" t="t"/>
              <a:pathLst>
                <a:path extrusionOk="0" h="40" w="1">
                  <a:moveTo>
                    <a:pt x="0" y="39"/>
                  </a:moveTo>
                  <a:lnTo>
                    <a:pt x="0" y="1"/>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913825" y="4500125"/>
              <a:ext cx="1000" cy="1000"/>
            </a:xfrm>
            <a:custGeom>
              <a:rect b="b" l="l" r="r" t="t"/>
              <a:pathLst>
                <a:path extrusionOk="0" h="40" w="40">
                  <a:moveTo>
                    <a:pt x="1" y="1"/>
                  </a:moveTo>
                  <a:lnTo>
                    <a:pt x="1" y="40"/>
                  </a:lnTo>
                  <a:cubicBezTo>
                    <a:pt x="40" y="40"/>
                    <a:pt x="40"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1017925" y="4486500"/>
              <a:ext cx="1975" cy="3925"/>
            </a:xfrm>
            <a:custGeom>
              <a:rect b="b" l="l" r="r" t="t"/>
              <a:pathLst>
                <a:path extrusionOk="0" h="157" w="79">
                  <a:moveTo>
                    <a:pt x="0" y="1"/>
                  </a:moveTo>
                  <a:cubicBezTo>
                    <a:pt x="0" y="24"/>
                    <a:pt x="29" y="62"/>
                    <a:pt x="34" y="96"/>
                  </a:cubicBezTo>
                  <a:lnTo>
                    <a:pt x="34" y="96"/>
                  </a:lnTo>
                  <a:cubicBezTo>
                    <a:pt x="59" y="56"/>
                    <a:pt x="78" y="28"/>
                    <a:pt x="78" y="1"/>
                  </a:cubicBezTo>
                  <a:close/>
                  <a:moveTo>
                    <a:pt x="34" y="96"/>
                  </a:moveTo>
                  <a:cubicBezTo>
                    <a:pt x="24" y="114"/>
                    <a:pt x="12" y="133"/>
                    <a:pt x="0" y="157"/>
                  </a:cubicBezTo>
                  <a:cubicBezTo>
                    <a:pt x="31" y="141"/>
                    <a:pt x="38" y="119"/>
                    <a:pt x="34" y="9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979975" y="4495275"/>
              <a:ext cx="1975" cy="2925"/>
            </a:xfrm>
            <a:custGeom>
              <a:rect b="b" l="l" r="r" t="t"/>
              <a:pathLst>
                <a:path extrusionOk="0" h="117" w="79">
                  <a:moveTo>
                    <a:pt x="79" y="0"/>
                  </a:moveTo>
                  <a:cubicBezTo>
                    <a:pt x="1" y="0"/>
                    <a:pt x="1" y="39"/>
                    <a:pt x="1" y="117"/>
                  </a:cubicBezTo>
                  <a:cubicBezTo>
                    <a:pt x="40" y="78"/>
                    <a:pt x="79" y="78"/>
                    <a:pt x="79" y="78"/>
                  </a:cubicBezTo>
                  <a:cubicBezTo>
                    <a:pt x="79" y="39"/>
                    <a:pt x="40" y="0"/>
                    <a:pt x="7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1014025" y="4487475"/>
              <a:ext cx="1000" cy="4200"/>
            </a:xfrm>
            <a:custGeom>
              <a:rect b="b" l="l" r="r" t="t"/>
              <a:pathLst>
                <a:path extrusionOk="0" h="168" w="40">
                  <a:moveTo>
                    <a:pt x="40" y="1"/>
                  </a:moveTo>
                  <a:lnTo>
                    <a:pt x="1" y="156"/>
                  </a:lnTo>
                  <a:cubicBezTo>
                    <a:pt x="1" y="164"/>
                    <a:pt x="2" y="167"/>
                    <a:pt x="5" y="167"/>
                  </a:cubicBezTo>
                  <a:cubicBezTo>
                    <a:pt x="15" y="167"/>
                    <a:pt x="40" y="118"/>
                    <a:pt x="40" y="118"/>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908975" y="4500900"/>
              <a:ext cx="1950" cy="2175"/>
            </a:xfrm>
            <a:custGeom>
              <a:rect b="b" l="l" r="r" t="t"/>
              <a:pathLst>
                <a:path extrusionOk="0" h="87" w="78">
                  <a:moveTo>
                    <a:pt x="25" y="1"/>
                  </a:moveTo>
                  <a:cubicBezTo>
                    <a:pt x="0" y="1"/>
                    <a:pt x="0" y="86"/>
                    <a:pt x="0" y="86"/>
                  </a:cubicBezTo>
                  <a:lnTo>
                    <a:pt x="39" y="86"/>
                  </a:lnTo>
                  <a:cubicBezTo>
                    <a:pt x="78" y="48"/>
                    <a:pt x="0" y="9"/>
                    <a:pt x="39" y="9"/>
                  </a:cubicBezTo>
                  <a:cubicBezTo>
                    <a:pt x="33" y="3"/>
                    <a:pt x="29" y="1"/>
                    <a:pt x="25"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914800" y="4502075"/>
              <a:ext cx="25" cy="1000"/>
            </a:xfrm>
            <a:custGeom>
              <a:rect b="b" l="l" r="r" t="t"/>
              <a:pathLst>
                <a:path extrusionOk="0" h="40" w="1">
                  <a:moveTo>
                    <a:pt x="1" y="39"/>
                  </a:moveTo>
                  <a:lnTo>
                    <a:pt x="1" y="1"/>
                  </a:lnTo>
                  <a:lnTo>
                    <a:pt x="1"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973175" y="4498175"/>
              <a:ext cx="2950" cy="6850"/>
            </a:xfrm>
            <a:custGeom>
              <a:rect b="b" l="l" r="r" t="t"/>
              <a:pathLst>
                <a:path extrusionOk="0" h="274" w="118">
                  <a:moveTo>
                    <a:pt x="117" y="1"/>
                  </a:moveTo>
                  <a:lnTo>
                    <a:pt x="101" y="33"/>
                  </a:lnTo>
                  <a:lnTo>
                    <a:pt x="101" y="33"/>
                  </a:lnTo>
                  <a:cubicBezTo>
                    <a:pt x="110" y="28"/>
                    <a:pt x="117" y="18"/>
                    <a:pt x="117" y="1"/>
                  </a:cubicBezTo>
                  <a:close/>
                  <a:moveTo>
                    <a:pt x="101" y="33"/>
                  </a:moveTo>
                  <a:cubicBezTo>
                    <a:pt x="90" y="40"/>
                    <a:pt x="78" y="40"/>
                    <a:pt x="78" y="40"/>
                  </a:cubicBezTo>
                  <a:cubicBezTo>
                    <a:pt x="39" y="79"/>
                    <a:pt x="39" y="195"/>
                    <a:pt x="0" y="195"/>
                  </a:cubicBezTo>
                  <a:lnTo>
                    <a:pt x="39" y="273"/>
                  </a:lnTo>
                  <a:cubicBezTo>
                    <a:pt x="39" y="195"/>
                    <a:pt x="78" y="157"/>
                    <a:pt x="78" y="118"/>
                  </a:cubicBezTo>
                  <a:lnTo>
                    <a:pt x="78" y="79"/>
                  </a:lnTo>
                  <a:lnTo>
                    <a:pt x="101" y="33"/>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989700" y="4495275"/>
              <a:ext cx="1000" cy="1000"/>
            </a:xfrm>
            <a:custGeom>
              <a:rect b="b" l="l" r="r" t="t"/>
              <a:pathLst>
                <a:path extrusionOk="0" h="40" w="40">
                  <a:moveTo>
                    <a:pt x="1" y="0"/>
                  </a:moveTo>
                  <a:cubicBezTo>
                    <a:pt x="1" y="0"/>
                    <a:pt x="1" y="39"/>
                    <a:pt x="1" y="39"/>
                  </a:cubicBez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933275" y="4503050"/>
              <a:ext cx="1975" cy="1975"/>
            </a:xfrm>
            <a:custGeom>
              <a:rect b="b" l="l" r="r" t="t"/>
              <a:pathLst>
                <a:path extrusionOk="0" h="79" w="79">
                  <a:moveTo>
                    <a:pt x="40" y="0"/>
                  </a:moveTo>
                  <a:lnTo>
                    <a:pt x="40" y="13"/>
                  </a:lnTo>
                  <a:lnTo>
                    <a:pt x="40" y="13"/>
                  </a:lnTo>
                  <a:cubicBezTo>
                    <a:pt x="42" y="11"/>
                    <a:pt x="45" y="10"/>
                    <a:pt x="48" y="8"/>
                  </a:cubicBezTo>
                  <a:lnTo>
                    <a:pt x="48" y="8"/>
                  </a:lnTo>
                  <a:lnTo>
                    <a:pt x="40" y="0"/>
                  </a:lnTo>
                  <a:close/>
                  <a:moveTo>
                    <a:pt x="79" y="0"/>
                  </a:moveTo>
                  <a:cubicBezTo>
                    <a:pt x="68" y="0"/>
                    <a:pt x="58" y="3"/>
                    <a:pt x="48" y="8"/>
                  </a:cubicBezTo>
                  <a:lnTo>
                    <a:pt x="48" y="8"/>
                  </a:lnTo>
                  <a:lnTo>
                    <a:pt x="79" y="39"/>
                  </a:lnTo>
                  <a:lnTo>
                    <a:pt x="79" y="0"/>
                  </a:lnTo>
                  <a:close/>
                  <a:moveTo>
                    <a:pt x="40" y="13"/>
                  </a:moveTo>
                  <a:cubicBezTo>
                    <a:pt x="17" y="27"/>
                    <a:pt x="1" y="53"/>
                    <a:pt x="1" y="78"/>
                  </a:cubicBezTo>
                  <a:lnTo>
                    <a:pt x="40" y="78"/>
                  </a:lnTo>
                  <a:lnTo>
                    <a:pt x="40" y="13"/>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1002350" y="4493325"/>
              <a:ext cx="1000" cy="1000"/>
            </a:xfrm>
            <a:custGeom>
              <a:rect b="b" l="l" r="r" t="t"/>
              <a:pathLst>
                <a:path extrusionOk="0" h="40" w="40">
                  <a:moveTo>
                    <a:pt x="1" y="0"/>
                  </a:moveTo>
                  <a:lnTo>
                    <a:pt x="1" y="39"/>
                  </a:lnTo>
                  <a:lnTo>
                    <a:pt x="40"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908000" y="4503050"/>
              <a:ext cx="25" cy="1000"/>
            </a:xfrm>
            <a:custGeom>
              <a:rect b="b" l="l" r="r" t="t"/>
              <a:pathLst>
                <a:path extrusionOk="0" h="40" w="1">
                  <a:moveTo>
                    <a:pt x="0" y="39"/>
                  </a:move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a:off x="979000" y="4498175"/>
              <a:ext cx="25" cy="1975"/>
            </a:xfrm>
            <a:custGeom>
              <a:rect b="b" l="l" r="r" t="t"/>
              <a:pathLst>
                <a:path extrusionOk="0" h="79" w="1">
                  <a:moveTo>
                    <a:pt x="1" y="79"/>
                  </a:moveTo>
                  <a:lnTo>
                    <a:pt x="1" y="1"/>
                  </a:lnTo>
                  <a:lnTo>
                    <a:pt x="1" y="7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981000" y="4498175"/>
              <a:ext cx="950" cy="2250"/>
            </a:xfrm>
            <a:custGeom>
              <a:rect b="b" l="l" r="r" t="t"/>
              <a:pathLst>
                <a:path extrusionOk="0" h="90" w="38">
                  <a:moveTo>
                    <a:pt x="38" y="1"/>
                  </a:moveTo>
                  <a:cubicBezTo>
                    <a:pt x="6" y="32"/>
                    <a:pt x="0" y="89"/>
                    <a:pt x="20" y="89"/>
                  </a:cubicBezTo>
                  <a:cubicBezTo>
                    <a:pt x="24" y="89"/>
                    <a:pt x="30" y="86"/>
                    <a:pt x="38" y="79"/>
                  </a:cubicBezTo>
                  <a:lnTo>
                    <a:pt x="38"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931350" y="4504025"/>
              <a:ext cx="975" cy="1425"/>
            </a:xfrm>
            <a:custGeom>
              <a:rect b="b" l="l" r="r" t="t"/>
              <a:pathLst>
                <a:path extrusionOk="0" h="57" w="39">
                  <a:moveTo>
                    <a:pt x="0" y="0"/>
                  </a:moveTo>
                  <a:lnTo>
                    <a:pt x="0" y="39"/>
                  </a:lnTo>
                  <a:cubicBezTo>
                    <a:pt x="0" y="39"/>
                    <a:pt x="17" y="57"/>
                    <a:pt x="29" y="57"/>
                  </a:cubicBezTo>
                  <a:cubicBezTo>
                    <a:pt x="35" y="57"/>
                    <a:pt x="39" y="52"/>
                    <a:pt x="39" y="39"/>
                  </a:cubicBezTo>
                  <a:cubicBezTo>
                    <a:pt x="39" y="0"/>
                    <a:pt x="0" y="0"/>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1012075" y="4492350"/>
              <a:ext cx="1000" cy="1975"/>
            </a:xfrm>
            <a:custGeom>
              <a:rect b="b" l="l" r="r" t="t"/>
              <a:pathLst>
                <a:path extrusionOk="0" h="79" w="40">
                  <a:moveTo>
                    <a:pt x="1" y="0"/>
                  </a:moveTo>
                  <a:lnTo>
                    <a:pt x="1" y="78"/>
                  </a:lnTo>
                  <a:lnTo>
                    <a:pt x="40" y="39"/>
                  </a:lnTo>
                  <a:cubicBezTo>
                    <a:pt x="40" y="20"/>
                    <a:pt x="30" y="20"/>
                    <a:pt x="20" y="20"/>
                  </a:cubicBezTo>
                  <a:cubicBezTo>
                    <a:pt x="11" y="20"/>
                    <a:pt x="1" y="20"/>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a:off x="991650" y="4496250"/>
              <a:ext cx="3925" cy="6825"/>
            </a:xfrm>
            <a:custGeom>
              <a:rect b="b" l="l" r="r" t="t"/>
              <a:pathLst>
                <a:path extrusionOk="0" h="273" w="157">
                  <a:moveTo>
                    <a:pt x="156" y="0"/>
                  </a:moveTo>
                  <a:cubicBezTo>
                    <a:pt x="117" y="78"/>
                    <a:pt x="79" y="117"/>
                    <a:pt x="40" y="156"/>
                  </a:cubicBezTo>
                  <a:cubicBezTo>
                    <a:pt x="40" y="195"/>
                    <a:pt x="40" y="234"/>
                    <a:pt x="40" y="234"/>
                  </a:cubicBezTo>
                  <a:lnTo>
                    <a:pt x="1" y="234"/>
                  </a:lnTo>
                  <a:cubicBezTo>
                    <a:pt x="40" y="234"/>
                    <a:pt x="79" y="272"/>
                    <a:pt x="79" y="272"/>
                  </a:cubicBezTo>
                  <a:cubicBezTo>
                    <a:pt x="79" y="234"/>
                    <a:pt x="79" y="195"/>
                    <a:pt x="79" y="156"/>
                  </a:cubicBezTo>
                  <a:cubicBezTo>
                    <a:pt x="79" y="78"/>
                    <a:pt x="156" y="78"/>
                    <a:pt x="15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a:off x="961500" y="4503050"/>
              <a:ext cx="1000" cy="1000"/>
            </a:xfrm>
            <a:custGeom>
              <a:rect b="b" l="l" r="r" t="t"/>
              <a:pathLst>
                <a:path extrusionOk="0" h="40" w="40">
                  <a:moveTo>
                    <a:pt x="0" y="39"/>
                  </a:moveTo>
                  <a:lnTo>
                    <a:pt x="39"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931350" y="4505975"/>
              <a:ext cx="25" cy="1000"/>
            </a:xfrm>
            <a:custGeom>
              <a:rect b="b" l="l" r="r" t="t"/>
              <a:pathLst>
                <a:path extrusionOk="0" h="40" w="1">
                  <a:moveTo>
                    <a:pt x="0" y="39"/>
                  </a:moveTo>
                  <a:lnTo>
                    <a:pt x="0" y="39"/>
                  </a:lnTo>
                  <a:lnTo>
                    <a:pt x="0" y="0"/>
                  </a:lnTo>
                  <a:lnTo>
                    <a:pt x="0" y="0"/>
                  </a:lnTo>
                  <a:lnTo>
                    <a:pt x="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933275" y="4505000"/>
              <a:ext cx="25" cy="1000"/>
            </a:xfrm>
            <a:custGeom>
              <a:rect b="b" l="l" r="r" t="t"/>
              <a:pathLst>
                <a:path extrusionOk="0" h="40" w="1">
                  <a:moveTo>
                    <a:pt x="1" y="0"/>
                  </a:moveTo>
                  <a:lnTo>
                    <a:pt x="1" y="0"/>
                  </a:lnTo>
                  <a:lnTo>
                    <a:pt x="1" y="0"/>
                  </a:lnTo>
                  <a:cubicBezTo>
                    <a:pt x="1" y="0"/>
                    <a:pt x="1" y="39"/>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907025" y="4506950"/>
              <a:ext cx="7800" cy="15575"/>
            </a:xfrm>
            <a:custGeom>
              <a:rect b="b" l="l" r="r" t="t"/>
              <a:pathLst>
                <a:path extrusionOk="0" h="623" w="312">
                  <a:moveTo>
                    <a:pt x="234" y="0"/>
                  </a:moveTo>
                  <a:lnTo>
                    <a:pt x="195" y="39"/>
                  </a:lnTo>
                  <a:cubicBezTo>
                    <a:pt x="156" y="78"/>
                    <a:pt x="156" y="78"/>
                    <a:pt x="117" y="78"/>
                  </a:cubicBezTo>
                  <a:lnTo>
                    <a:pt x="117" y="117"/>
                  </a:lnTo>
                  <a:cubicBezTo>
                    <a:pt x="117" y="140"/>
                    <a:pt x="117" y="177"/>
                    <a:pt x="117" y="195"/>
                  </a:cubicBezTo>
                  <a:cubicBezTo>
                    <a:pt x="78" y="156"/>
                    <a:pt x="117" y="156"/>
                    <a:pt x="117" y="117"/>
                  </a:cubicBezTo>
                  <a:cubicBezTo>
                    <a:pt x="78" y="78"/>
                    <a:pt x="117" y="78"/>
                    <a:pt x="78" y="78"/>
                  </a:cubicBezTo>
                  <a:cubicBezTo>
                    <a:pt x="78" y="117"/>
                    <a:pt x="39" y="195"/>
                    <a:pt x="78" y="272"/>
                  </a:cubicBezTo>
                  <a:cubicBezTo>
                    <a:pt x="39" y="272"/>
                    <a:pt x="0" y="311"/>
                    <a:pt x="0" y="311"/>
                  </a:cubicBezTo>
                  <a:lnTo>
                    <a:pt x="0" y="350"/>
                  </a:lnTo>
                  <a:cubicBezTo>
                    <a:pt x="0" y="428"/>
                    <a:pt x="0" y="467"/>
                    <a:pt x="0" y="545"/>
                  </a:cubicBezTo>
                  <a:cubicBezTo>
                    <a:pt x="0" y="545"/>
                    <a:pt x="0" y="545"/>
                    <a:pt x="0" y="584"/>
                  </a:cubicBezTo>
                  <a:lnTo>
                    <a:pt x="78" y="506"/>
                  </a:lnTo>
                  <a:cubicBezTo>
                    <a:pt x="78" y="545"/>
                    <a:pt x="78" y="545"/>
                    <a:pt x="78" y="584"/>
                  </a:cubicBezTo>
                  <a:cubicBezTo>
                    <a:pt x="78" y="603"/>
                    <a:pt x="78" y="603"/>
                    <a:pt x="78" y="603"/>
                  </a:cubicBezTo>
                  <a:cubicBezTo>
                    <a:pt x="78" y="603"/>
                    <a:pt x="78" y="603"/>
                    <a:pt x="78" y="623"/>
                  </a:cubicBezTo>
                  <a:cubicBezTo>
                    <a:pt x="156" y="584"/>
                    <a:pt x="156" y="506"/>
                    <a:pt x="156" y="428"/>
                  </a:cubicBezTo>
                  <a:cubicBezTo>
                    <a:pt x="195" y="389"/>
                    <a:pt x="156" y="272"/>
                    <a:pt x="234" y="234"/>
                  </a:cubicBezTo>
                  <a:cubicBezTo>
                    <a:pt x="234" y="234"/>
                    <a:pt x="234" y="156"/>
                    <a:pt x="234" y="156"/>
                  </a:cubicBezTo>
                  <a:cubicBezTo>
                    <a:pt x="273" y="156"/>
                    <a:pt x="312" y="117"/>
                    <a:pt x="273" y="117"/>
                  </a:cubicBezTo>
                  <a:cubicBezTo>
                    <a:pt x="273" y="117"/>
                    <a:pt x="273" y="39"/>
                    <a:pt x="273" y="39"/>
                  </a:cubicBezTo>
                  <a:cubicBezTo>
                    <a:pt x="253" y="20"/>
                    <a:pt x="253" y="20"/>
                    <a:pt x="258" y="20"/>
                  </a:cubicBezTo>
                  <a:cubicBezTo>
                    <a:pt x="263" y="20"/>
                    <a:pt x="273" y="20"/>
                    <a:pt x="273"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909925" y="4505975"/>
              <a:ext cx="1000" cy="1950"/>
            </a:xfrm>
            <a:custGeom>
              <a:rect b="b" l="l" r="r" t="t"/>
              <a:pathLst>
                <a:path extrusionOk="0" h="78" w="40">
                  <a:moveTo>
                    <a:pt x="1" y="0"/>
                  </a:moveTo>
                  <a:cubicBezTo>
                    <a:pt x="1" y="78"/>
                    <a:pt x="1" y="39"/>
                    <a:pt x="1" y="78"/>
                  </a:cubicBezTo>
                  <a:cubicBezTo>
                    <a:pt x="1" y="78"/>
                    <a:pt x="40" y="39"/>
                    <a:pt x="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968300" y="4503050"/>
              <a:ext cx="1000" cy="1975"/>
            </a:xfrm>
            <a:custGeom>
              <a:rect b="b" l="l" r="r" t="t"/>
              <a:pathLst>
                <a:path extrusionOk="0" h="79" w="40">
                  <a:moveTo>
                    <a:pt x="40" y="0"/>
                  </a:moveTo>
                  <a:cubicBezTo>
                    <a:pt x="40" y="39"/>
                    <a:pt x="1" y="78"/>
                    <a:pt x="40" y="78"/>
                  </a:cubicBezTo>
                  <a:cubicBezTo>
                    <a:pt x="40" y="78"/>
                    <a:pt x="40" y="22"/>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934250" y="4505975"/>
              <a:ext cx="1000" cy="2925"/>
            </a:xfrm>
            <a:custGeom>
              <a:rect b="b" l="l" r="r" t="t"/>
              <a:pathLst>
                <a:path extrusionOk="0" h="117" w="40">
                  <a:moveTo>
                    <a:pt x="40" y="0"/>
                  </a:moveTo>
                  <a:cubicBezTo>
                    <a:pt x="22" y="0"/>
                    <a:pt x="12" y="17"/>
                    <a:pt x="7" y="39"/>
                  </a:cubicBezTo>
                  <a:lnTo>
                    <a:pt x="40" y="39"/>
                  </a:lnTo>
                  <a:lnTo>
                    <a:pt x="40" y="0"/>
                  </a:lnTo>
                  <a:close/>
                  <a:moveTo>
                    <a:pt x="1" y="39"/>
                  </a:moveTo>
                  <a:lnTo>
                    <a:pt x="1" y="117"/>
                  </a:lnTo>
                  <a:cubicBezTo>
                    <a:pt x="1" y="96"/>
                    <a:pt x="1" y="64"/>
                    <a:pt x="7"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1021825" y="4491925"/>
              <a:ext cx="975" cy="1300"/>
            </a:xfrm>
            <a:custGeom>
              <a:rect b="b" l="l" r="r" t="t"/>
              <a:pathLst>
                <a:path extrusionOk="0" h="52" w="39">
                  <a:moveTo>
                    <a:pt x="10" y="0"/>
                  </a:moveTo>
                  <a:cubicBezTo>
                    <a:pt x="4" y="0"/>
                    <a:pt x="0" y="4"/>
                    <a:pt x="0" y="17"/>
                  </a:cubicBezTo>
                  <a:cubicBezTo>
                    <a:pt x="13" y="43"/>
                    <a:pt x="22" y="52"/>
                    <a:pt x="27" y="52"/>
                  </a:cubicBezTo>
                  <a:cubicBezTo>
                    <a:pt x="39" y="52"/>
                    <a:pt x="39" y="17"/>
                    <a:pt x="39" y="17"/>
                  </a:cubicBezTo>
                  <a:cubicBezTo>
                    <a:pt x="39" y="17"/>
                    <a:pt x="22" y="0"/>
                    <a:pt x="1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945925" y="4505975"/>
              <a:ext cx="1000" cy="1000"/>
            </a:xfrm>
            <a:custGeom>
              <a:rect b="b" l="l" r="r" t="t"/>
              <a:pathLst>
                <a:path extrusionOk="0" h="40" w="40">
                  <a:moveTo>
                    <a:pt x="40" y="0"/>
                  </a:moveTo>
                  <a:lnTo>
                    <a:pt x="1" y="39"/>
                  </a:ln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908000" y="4506950"/>
              <a:ext cx="25" cy="975"/>
            </a:xfrm>
            <a:custGeom>
              <a:rect b="b" l="l" r="r" t="t"/>
              <a:pathLst>
                <a:path extrusionOk="0" h="39" w="1">
                  <a:moveTo>
                    <a:pt x="0" y="39"/>
                  </a:moveTo>
                  <a:lnTo>
                    <a:pt x="0" y="0"/>
                  </a:lnTo>
                  <a:lnTo>
                    <a:pt x="0" y="3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927450" y="4507650"/>
              <a:ext cx="2950" cy="3200"/>
            </a:xfrm>
            <a:custGeom>
              <a:rect b="b" l="l" r="r" t="t"/>
              <a:pathLst>
                <a:path extrusionOk="0" h="128" w="118">
                  <a:moveTo>
                    <a:pt x="96" y="1"/>
                  </a:moveTo>
                  <a:cubicBezTo>
                    <a:pt x="91" y="1"/>
                    <a:pt x="85" y="4"/>
                    <a:pt x="78" y="11"/>
                  </a:cubicBezTo>
                  <a:cubicBezTo>
                    <a:pt x="71" y="18"/>
                    <a:pt x="68" y="26"/>
                    <a:pt x="67" y="33"/>
                  </a:cubicBezTo>
                  <a:lnTo>
                    <a:pt x="67" y="33"/>
                  </a:lnTo>
                  <a:cubicBezTo>
                    <a:pt x="67" y="33"/>
                    <a:pt x="67" y="33"/>
                    <a:pt x="67" y="33"/>
                  </a:cubicBezTo>
                  <a:cubicBezTo>
                    <a:pt x="52" y="33"/>
                    <a:pt x="26" y="50"/>
                    <a:pt x="0" y="50"/>
                  </a:cubicBezTo>
                  <a:lnTo>
                    <a:pt x="0" y="89"/>
                  </a:lnTo>
                  <a:lnTo>
                    <a:pt x="39" y="50"/>
                  </a:lnTo>
                  <a:lnTo>
                    <a:pt x="78" y="89"/>
                  </a:lnTo>
                  <a:cubicBezTo>
                    <a:pt x="69" y="99"/>
                    <a:pt x="61" y="103"/>
                    <a:pt x="56" y="105"/>
                  </a:cubicBezTo>
                  <a:lnTo>
                    <a:pt x="56" y="105"/>
                  </a:lnTo>
                  <a:lnTo>
                    <a:pt x="39" y="89"/>
                  </a:lnTo>
                  <a:lnTo>
                    <a:pt x="39" y="89"/>
                  </a:lnTo>
                  <a:cubicBezTo>
                    <a:pt x="39" y="89"/>
                    <a:pt x="39" y="106"/>
                    <a:pt x="51" y="106"/>
                  </a:cubicBezTo>
                  <a:cubicBezTo>
                    <a:pt x="52" y="106"/>
                    <a:pt x="54" y="106"/>
                    <a:pt x="56" y="105"/>
                  </a:cubicBezTo>
                  <a:lnTo>
                    <a:pt x="56" y="105"/>
                  </a:lnTo>
                  <a:lnTo>
                    <a:pt x="78" y="128"/>
                  </a:lnTo>
                  <a:lnTo>
                    <a:pt x="117" y="128"/>
                  </a:lnTo>
                  <a:cubicBezTo>
                    <a:pt x="117" y="64"/>
                    <a:pt x="117" y="1"/>
                    <a:pt x="9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930375" y="4507925"/>
              <a:ext cx="1000" cy="975"/>
            </a:xfrm>
            <a:custGeom>
              <a:rect b="b" l="l" r="r" t="t"/>
              <a:pathLst>
                <a:path extrusionOk="0" h="39" w="40">
                  <a:moveTo>
                    <a:pt x="0" y="0"/>
                  </a:move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966350" y="4505975"/>
              <a:ext cx="25" cy="1950"/>
            </a:xfrm>
            <a:custGeom>
              <a:rect b="b" l="l" r="r" t="t"/>
              <a:pathLst>
                <a:path extrusionOk="0" h="78" w="1">
                  <a:moveTo>
                    <a:pt x="1" y="78"/>
                  </a:move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968300" y="4505975"/>
              <a:ext cx="25" cy="25"/>
            </a:xfrm>
            <a:custGeom>
              <a:rect b="b" l="l" r="r" t="t"/>
              <a:pathLst>
                <a:path extrusionOk="0" h="1" w="1">
                  <a:moveTo>
                    <a:pt x="1" y="0"/>
                  </a:moveTo>
                  <a:lnTo>
                    <a:pt x="1" y="0"/>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1007225" y="4498175"/>
              <a:ext cx="1000" cy="1000"/>
            </a:xfrm>
            <a:custGeom>
              <a:rect b="b" l="l" r="r" t="t"/>
              <a:pathLst>
                <a:path extrusionOk="0" h="40" w="40">
                  <a:moveTo>
                    <a:pt x="39" y="1"/>
                  </a:moveTo>
                  <a:cubicBezTo>
                    <a:pt x="39" y="20"/>
                    <a:pt x="30" y="20"/>
                    <a:pt x="20" y="20"/>
                  </a:cubicBezTo>
                  <a:cubicBezTo>
                    <a:pt x="10" y="20"/>
                    <a:pt x="0" y="20"/>
                    <a:pt x="0" y="40"/>
                  </a:cubicBezTo>
                  <a:cubicBezTo>
                    <a:pt x="9" y="31"/>
                    <a:pt x="16" y="28"/>
                    <a:pt x="21" y="28"/>
                  </a:cubicBezTo>
                  <a:cubicBezTo>
                    <a:pt x="31" y="28"/>
                    <a:pt x="35" y="37"/>
                    <a:pt x="37" y="37"/>
                  </a:cubicBezTo>
                  <a:cubicBezTo>
                    <a:pt x="39" y="37"/>
                    <a:pt x="39" y="3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942050" y="4508875"/>
              <a:ext cx="1950" cy="25"/>
            </a:xfrm>
            <a:custGeom>
              <a:rect b="b" l="l" r="r" t="t"/>
              <a:pathLst>
                <a:path extrusionOk="0" h="1" w="78">
                  <a:moveTo>
                    <a:pt x="78" y="1"/>
                  </a:moveTo>
                  <a:lnTo>
                    <a:pt x="39" y="1"/>
                  </a:lnTo>
                  <a:cubicBezTo>
                    <a:pt x="0" y="1"/>
                    <a:pt x="39" y="1"/>
                    <a:pt x="7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966700" y="4506950"/>
              <a:ext cx="1625" cy="3200"/>
            </a:xfrm>
            <a:custGeom>
              <a:rect b="b" l="l" r="r" t="t"/>
              <a:pathLst>
                <a:path extrusionOk="0" h="128" w="65">
                  <a:moveTo>
                    <a:pt x="26" y="0"/>
                  </a:moveTo>
                  <a:cubicBezTo>
                    <a:pt x="65" y="39"/>
                    <a:pt x="26" y="78"/>
                    <a:pt x="26" y="78"/>
                  </a:cubicBezTo>
                  <a:cubicBezTo>
                    <a:pt x="26" y="78"/>
                    <a:pt x="1" y="128"/>
                    <a:pt x="11" y="128"/>
                  </a:cubicBezTo>
                  <a:cubicBezTo>
                    <a:pt x="13" y="128"/>
                    <a:pt x="18" y="125"/>
                    <a:pt x="26" y="117"/>
                  </a:cubicBezTo>
                  <a:cubicBezTo>
                    <a:pt x="26" y="78"/>
                    <a:pt x="65" y="0"/>
                    <a:pt x="65"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938150" y="4508875"/>
              <a:ext cx="25" cy="1975"/>
            </a:xfrm>
            <a:custGeom>
              <a:rect b="b" l="l" r="r" t="t"/>
              <a:pathLst>
                <a:path extrusionOk="0" h="79" w="1">
                  <a:moveTo>
                    <a:pt x="0" y="79"/>
                  </a:moveTo>
                  <a:lnTo>
                    <a:pt x="0" y="40"/>
                  </a:lnTo>
                  <a:lnTo>
                    <a:pt x="0" y="40"/>
                  </a:lnTo>
                  <a:cubicBezTo>
                    <a:pt x="0" y="40"/>
                    <a:pt x="0" y="1"/>
                    <a:pt x="0" y="4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943975" y="4509425"/>
              <a:ext cx="1000" cy="900"/>
            </a:xfrm>
            <a:custGeom>
              <a:rect b="b" l="l" r="r" t="t"/>
              <a:pathLst>
                <a:path extrusionOk="0" h="36" w="40">
                  <a:moveTo>
                    <a:pt x="2" y="1"/>
                  </a:moveTo>
                  <a:cubicBezTo>
                    <a:pt x="1" y="1"/>
                    <a:pt x="1" y="5"/>
                    <a:pt x="1" y="18"/>
                  </a:cubicBezTo>
                  <a:cubicBezTo>
                    <a:pt x="1" y="31"/>
                    <a:pt x="5" y="35"/>
                    <a:pt x="11" y="35"/>
                  </a:cubicBezTo>
                  <a:cubicBezTo>
                    <a:pt x="23" y="35"/>
                    <a:pt x="40" y="18"/>
                    <a:pt x="40" y="18"/>
                  </a:cubicBezTo>
                  <a:cubicBezTo>
                    <a:pt x="14" y="18"/>
                    <a:pt x="5" y="1"/>
                    <a:pt x="2"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1011100" y="4499150"/>
              <a:ext cx="25" cy="1000"/>
            </a:xfrm>
            <a:custGeom>
              <a:rect b="b" l="l" r="r" t="t"/>
              <a:pathLst>
                <a:path extrusionOk="0" h="40" w="1">
                  <a:moveTo>
                    <a:pt x="1" y="40"/>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935225" y="4509850"/>
              <a:ext cx="1975" cy="2400"/>
            </a:xfrm>
            <a:custGeom>
              <a:rect b="b" l="l" r="r" t="t"/>
              <a:pathLst>
                <a:path extrusionOk="0" h="96" w="79">
                  <a:moveTo>
                    <a:pt x="40" y="1"/>
                  </a:moveTo>
                  <a:cubicBezTo>
                    <a:pt x="40" y="40"/>
                    <a:pt x="1" y="79"/>
                    <a:pt x="40" y="79"/>
                  </a:cubicBezTo>
                  <a:lnTo>
                    <a:pt x="40" y="1"/>
                  </a:lnTo>
                  <a:close/>
                  <a:moveTo>
                    <a:pt x="40" y="79"/>
                  </a:moveTo>
                  <a:cubicBezTo>
                    <a:pt x="53" y="92"/>
                    <a:pt x="61" y="96"/>
                    <a:pt x="67" y="96"/>
                  </a:cubicBezTo>
                  <a:cubicBezTo>
                    <a:pt x="79" y="96"/>
                    <a:pt x="79" y="79"/>
                    <a:pt x="79" y="7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964425" y="4507925"/>
              <a:ext cx="1950" cy="2925"/>
            </a:xfrm>
            <a:custGeom>
              <a:rect b="b" l="l" r="r" t="t"/>
              <a:pathLst>
                <a:path extrusionOk="0" h="117" w="78">
                  <a:moveTo>
                    <a:pt x="39" y="0"/>
                  </a:moveTo>
                  <a:lnTo>
                    <a:pt x="0" y="117"/>
                  </a:lnTo>
                  <a:lnTo>
                    <a:pt x="39" y="78"/>
                  </a:lnTo>
                  <a:cubicBezTo>
                    <a:pt x="39" y="39"/>
                    <a:pt x="78" y="39"/>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989700" y="4504025"/>
              <a:ext cx="3600" cy="3900"/>
            </a:xfrm>
            <a:custGeom>
              <a:rect b="b" l="l" r="r" t="t"/>
              <a:pathLst>
                <a:path extrusionOk="0" h="156" w="144">
                  <a:moveTo>
                    <a:pt x="79" y="39"/>
                  </a:moveTo>
                  <a:cubicBezTo>
                    <a:pt x="79" y="50"/>
                    <a:pt x="79" y="64"/>
                    <a:pt x="79" y="78"/>
                  </a:cubicBezTo>
                  <a:cubicBezTo>
                    <a:pt x="118" y="78"/>
                    <a:pt x="118" y="78"/>
                    <a:pt x="79" y="39"/>
                  </a:cubicBezTo>
                  <a:close/>
                  <a:moveTo>
                    <a:pt x="79" y="78"/>
                  </a:moveTo>
                  <a:cubicBezTo>
                    <a:pt x="59" y="78"/>
                    <a:pt x="50" y="78"/>
                    <a:pt x="40" y="83"/>
                  </a:cubicBezTo>
                  <a:lnTo>
                    <a:pt x="40" y="83"/>
                  </a:lnTo>
                  <a:cubicBezTo>
                    <a:pt x="40" y="92"/>
                    <a:pt x="40" y="95"/>
                    <a:pt x="41" y="95"/>
                  </a:cubicBezTo>
                  <a:cubicBezTo>
                    <a:pt x="44" y="95"/>
                    <a:pt x="53" y="78"/>
                    <a:pt x="79" y="78"/>
                  </a:cubicBezTo>
                  <a:close/>
                  <a:moveTo>
                    <a:pt x="40" y="0"/>
                  </a:moveTo>
                  <a:lnTo>
                    <a:pt x="1" y="117"/>
                  </a:lnTo>
                  <a:cubicBezTo>
                    <a:pt x="20" y="98"/>
                    <a:pt x="30" y="88"/>
                    <a:pt x="40" y="83"/>
                  </a:cubicBezTo>
                  <a:lnTo>
                    <a:pt x="40" y="83"/>
                  </a:lnTo>
                  <a:cubicBezTo>
                    <a:pt x="40" y="82"/>
                    <a:pt x="40" y="80"/>
                    <a:pt x="40" y="78"/>
                  </a:cubicBezTo>
                  <a:cubicBezTo>
                    <a:pt x="79" y="78"/>
                    <a:pt x="79" y="39"/>
                    <a:pt x="79" y="39"/>
                  </a:cubicBezTo>
                  <a:lnTo>
                    <a:pt x="40" y="39"/>
                  </a:lnTo>
                  <a:cubicBezTo>
                    <a:pt x="40" y="39"/>
                    <a:pt x="40" y="0"/>
                    <a:pt x="40" y="0"/>
                  </a:cubicBezTo>
                  <a:close/>
                  <a:moveTo>
                    <a:pt x="79" y="78"/>
                  </a:moveTo>
                  <a:cubicBezTo>
                    <a:pt x="118" y="78"/>
                    <a:pt x="79" y="156"/>
                    <a:pt x="79" y="156"/>
                  </a:cubicBezTo>
                  <a:lnTo>
                    <a:pt x="118" y="156"/>
                  </a:lnTo>
                  <a:cubicBezTo>
                    <a:pt x="79" y="156"/>
                    <a:pt x="118" y="78"/>
                    <a:pt x="118" y="78"/>
                  </a:cubicBezTo>
                  <a:close/>
                  <a:moveTo>
                    <a:pt x="126" y="139"/>
                  </a:moveTo>
                  <a:cubicBezTo>
                    <a:pt x="122" y="139"/>
                    <a:pt x="118" y="143"/>
                    <a:pt x="118" y="156"/>
                  </a:cubicBezTo>
                  <a:cubicBezTo>
                    <a:pt x="144" y="156"/>
                    <a:pt x="135" y="139"/>
                    <a:pt x="126" y="1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941075" y="4511800"/>
              <a:ext cx="1000" cy="1000"/>
            </a:xfrm>
            <a:custGeom>
              <a:rect b="b" l="l" r="r" t="t"/>
              <a:pathLst>
                <a:path extrusionOk="0" h="40" w="40">
                  <a:moveTo>
                    <a:pt x="39" y="1"/>
                  </a:moveTo>
                  <a:cubicBezTo>
                    <a:pt x="39" y="1"/>
                    <a:pt x="0" y="40"/>
                    <a:pt x="39" y="40"/>
                  </a:cubicBez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925500" y="4512775"/>
              <a:ext cx="1000" cy="1000"/>
            </a:xfrm>
            <a:custGeom>
              <a:rect b="b" l="l" r="r" t="t"/>
              <a:pathLst>
                <a:path extrusionOk="0" h="40" w="40">
                  <a:moveTo>
                    <a:pt x="1" y="1"/>
                  </a:moveTo>
                  <a:lnTo>
                    <a:pt x="40" y="39"/>
                  </a:ln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920650" y="4512575"/>
              <a:ext cx="2925" cy="4125"/>
            </a:xfrm>
            <a:custGeom>
              <a:rect b="b" l="l" r="r" t="t"/>
              <a:pathLst>
                <a:path extrusionOk="0" h="165" w="117">
                  <a:moveTo>
                    <a:pt x="63" y="1"/>
                  </a:moveTo>
                  <a:cubicBezTo>
                    <a:pt x="43" y="1"/>
                    <a:pt x="40" y="56"/>
                    <a:pt x="39" y="56"/>
                  </a:cubicBezTo>
                  <a:cubicBezTo>
                    <a:pt x="39" y="56"/>
                    <a:pt x="39" y="53"/>
                    <a:pt x="39" y="47"/>
                  </a:cubicBezTo>
                  <a:cubicBezTo>
                    <a:pt x="39" y="47"/>
                    <a:pt x="39" y="86"/>
                    <a:pt x="0" y="125"/>
                  </a:cubicBezTo>
                  <a:cubicBezTo>
                    <a:pt x="39" y="125"/>
                    <a:pt x="39" y="164"/>
                    <a:pt x="39" y="164"/>
                  </a:cubicBezTo>
                  <a:lnTo>
                    <a:pt x="78" y="86"/>
                  </a:lnTo>
                  <a:lnTo>
                    <a:pt x="78" y="125"/>
                  </a:lnTo>
                  <a:cubicBezTo>
                    <a:pt x="117" y="86"/>
                    <a:pt x="39" y="47"/>
                    <a:pt x="78" y="9"/>
                  </a:cubicBezTo>
                  <a:cubicBezTo>
                    <a:pt x="72" y="3"/>
                    <a:pt x="67" y="1"/>
                    <a:pt x="63"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940100" y="4512875"/>
              <a:ext cx="1975" cy="900"/>
            </a:xfrm>
            <a:custGeom>
              <a:rect b="b" l="l" r="r" t="t"/>
              <a:pathLst>
                <a:path extrusionOk="0" h="36" w="79">
                  <a:moveTo>
                    <a:pt x="58" y="1"/>
                  </a:moveTo>
                  <a:cubicBezTo>
                    <a:pt x="35" y="1"/>
                    <a:pt x="0" y="35"/>
                    <a:pt x="0" y="35"/>
                  </a:cubicBezTo>
                  <a:cubicBezTo>
                    <a:pt x="0" y="35"/>
                    <a:pt x="35" y="18"/>
                    <a:pt x="58" y="18"/>
                  </a:cubicBezTo>
                  <a:cubicBezTo>
                    <a:pt x="69" y="18"/>
                    <a:pt x="78" y="23"/>
                    <a:pt x="78" y="35"/>
                  </a:cubicBezTo>
                  <a:cubicBezTo>
                    <a:pt x="78" y="10"/>
                    <a:pt x="69" y="1"/>
                    <a:pt x="5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1015975" y="4500125"/>
              <a:ext cx="25" cy="2950"/>
            </a:xfrm>
            <a:custGeom>
              <a:rect b="b" l="l" r="r" t="t"/>
              <a:pathLst>
                <a:path extrusionOk="0" h="118" w="1">
                  <a:moveTo>
                    <a:pt x="1" y="117"/>
                  </a:moveTo>
                  <a:lnTo>
                    <a:pt x="1" y="40"/>
                  </a:lnTo>
                  <a:cubicBezTo>
                    <a:pt x="1" y="1"/>
                    <a:pt x="1" y="79"/>
                    <a:pt x="1" y="11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933275" y="4512775"/>
              <a:ext cx="1975" cy="2950"/>
            </a:xfrm>
            <a:custGeom>
              <a:rect b="b" l="l" r="r" t="t"/>
              <a:pathLst>
                <a:path extrusionOk="0" h="118" w="79">
                  <a:moveTo>
                    <a:pt x="79" y="1"/>
                  </a:moveTo>
                  <a:cubicBezTo>
                    <a:pt x="40" y="39"/>
                    <a:pt x="1" y="78"/>
                    <a:pt x="1" y="117"/>
                  </a:cubicBezTo>
                  <a:cubicBezTo>
                    <a:pt x="14" y="104"/>
                    <a:pt x="23" y="100"/>
                    <a:pt x="30" y="100"/>
                  </a:cubicBezTo>
                  <a:cubicBezTo>
                    <a:pt x="44" y="100"/>
                    <a:pt x="53" y="117"/>
                    <a:pt x="79" y="117"/>
                  </a:cubicBezTo>
                  <a:lnTo>
                    <a:pt x="79" y="39"/>
                  </a:lnTo>
                  <a:lnTo>
                    <a:pt x="7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980950" y="4508875"/>
              <a:ext cx="25" cy="1000"/>
            </a:xfrm>
            <a:custGeom>
              <a:rect b="b" l="l" r="r" t="t"/>
              <a:pathLst>
                <a:path extrusionOk="0" h="40" w="1">
                  <a:moveTo>
                    <a:pt x="1" y="40"/>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963450" y="4510825"/>
              <a:ext cx="1000" cy="1000"/>
            </a:xfrm>
            <a:custGeom>
              <a:rect b="b" l="l" r="r" t="t"/>
              <a:pathLst>
                <a:path extrusionOk="0" h="40" w="40">
                  <a:moveTo>
                    <a:pt x="39" y="40"/>
                  </a:moveTo>
                  <a:lnTo>
                    <a:pt x="0" y="1"/>
                  </a:lnTo>
                  <a:lnTo>
                    <a:pt x="39" y="4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943025" y="4512775"/>
              <a:ext cx="975" cy="1000"/>
            </a:xfrm>
            <a:custGeom>
              <a:rect b="b" l="l" r="r" t="t"/>
              <a:pathLst>
                <a:path extrusionOk="0" h="40" w="39">
                  <a:moveTo>
                    <a:pt x="0" y="1"/>
                  </a:moveTo>
                  <a:lnTo>
                    <a:pt x="0" y="39"/>
                  </a:lnTo>
                  <a:lnTo>
                    <a:pt x="39" y="39"/>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986800" y="4507050"/>
              <a:ext cx="4400" cy="5750"/>
            </a:xfrm>
            <a:custGeom>
              <a:rect b="b" l="l" r="r" t="t"/>
              <a:pathLst>
                <a:path extrusionOk="0" h="230" w="176">
                  <a:moveTo>
                    <a:pt x="90" y="0"/>
                  </a:moveTo>
                  <a:cubicBezTo>
                    <a:pt x="82" y="0"/>
                    <a:pt x="78" y="9"/>
                    <a:pt x="78" y="35"/>
                  </a:cubicBezTo>
                  <a:cubicBezTo>
                    <a:pt x="117" y="113"/>
                    <a:pt x="0" y="152"/>
                    <a:pt x="39" y="191"/>
                  </a:cubicBezTo>
                  <a:cubicBezTo>
                    <a:pt x="39" y="210"/>
                    <a:pt x="49" y="210"/>
                    <a:pt x="59" y="210"/>
                  </a:cubicBezTo>
                  <a:cubicBezTo>
                    <a:pt x="68" y="210"/>
                    <a:pt x="78" y="210"/>
                    <a:pt x="78" y="230"/>
                  </a:cubicBezTo>
                  <a:cubicBezTo>
                    <a:pt x="78" y="152"/>
                    <a:pt x="156" y="113"/>
                    <a:pt x="156" y="113"/>
                  </a:cubicBezTo>
                  <a:lnTo>
                    <a:pt x="156" y="152"/>
                  </a:lnTo>
                  <a:cubicBezTo>
                    <a:pt x="175" y="113"/>
                    <a:pt x="175" y="113"/>
                    <a:pt x="170" y="113"/>
                  </a:cubicBezTo>
                  <a:cubicBezTo>
                    <a:pt x="166" y="113"/>
                    <a:pt x="156" y="113"/>
                    <a:pt x="156" y="74"/>
                  </a:cubicBezTo>
                  <a:lnTo>
                    <a:pt x="156" y="35"/>
                  </a:lnTo>
                  <a:cubicBezTo>
                    <a:pt x="130" y="35"/>
                    <a:pt x="104" y="0"/>
                    <a:pt x="9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940575" y="4512775"/>
              <a:ext cx="1500" cy="1250"/>
            </a:xfrm>
            <a:custGeom>
              <a:rect b="b" l="l" r="r" t="t"/>
              <a:pathLst>
                <a:path extrusionOk="0" h="50" w="60">
                  <a:moveTo>
                    <a:pt x="20" y="1"/>
                  </a:moveTo>
                  <a:cubicBezTo>
                    <a:pt x="1" y="39"/>
                    <a:pt x="1" y="49"/>
                    <a:pt x="10" y="49"/>
                  </a:cubicBezTo>
                  <a:cubicBezTo>
                    <a:pt x="20" y="49"/>
                    <a:pt x="40" y="39"/>
                    <a:pt x="59" y="39"/>
                  </a:cubicBezTo>
                  <a:cubicBezTo>
                    <a:pt x="59" y="39"/>
                    <a:pt x="20" y="39"/>
                    <a:pt x="2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980950" y="4508875"/>
              <a:ext cx="3925" cy="6850"/>
            </a:xfrm>
            <a:custGeom>
              <a:rect b="b" l="l" r="r" t="t"/>
              <a:pathLst>
                <a:path extrusionOk="0" h="274" w="157">
                  <a:moveTo>
                    <a:pt x="117" y="1"/>
                  </a:moveTo>
                  <a:lnTo>
                    <a:pt x="117" y="40"/>
                  </a:lnTo>
                  <a:cubicBezTo>
                    <a:pt x="117" y="54"/>
                    <a:pt x="115" y="67"/>
                    <a:pt x="110" y="80"/>
                  </a:cubicBezTo>
                  <a:lnTo>
                    <a:pt x="110" y="80"/>
                  </a:lnTo>
                  <a:cubicBezTo>
                    <a:pt x="113" y="79"/>
                    <a:pt x="115" y="79"/>
                    <a:pt x="117" y="79"/>
                  </a:cubicBezTo>
                  <a:cubicBezTo>
                    <a:pt x="156" y="40"/>
                    <a:pt x="117" y="40"/>
                    <a:pt x="117" y="1"/>
                  </a:cubicBezTo>
                  <a:close/>
                  <a:moveTo>
                    <a:pt x="110" y="80"/>
                  </a:moveTo>
                  <a:cubicBezTo>
                    <a:pt x="78" y="88"/>
                    <a:pt x="76" y="157"/>
                    <a:pt x="40" y="157"/>
                  </a:cubicBezTo>
                  <a:cubicBezTo>
                    <a:pt x="40" y="234"/>
                    <a:pt x="1" y="234"/>
                    <a:pt x="1" y="273"/>
                  </a:cubicBezTo>
                  <a:lnTo>
                    <a:pt x="40" y="273"/>
                  </a:lnTo>
                  <a:cubicBezTo>
                    <a:pt x="40" y="178"/>
                    <a:pt x="91" y="135"/>
                    <a:pt x="110" y="8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974150" y="4510825"/>
              <a:ext cx="1000" cy="1000"/>
            </a:xfrm>
            <a:custGeom>
              <a:rect b="b" l="l" r="r" t="t"/>
              <a:pathLst>
                <a:path extrusionOk="0" h="40" w="40">
                  <a:moveTo>
                    <a:pt x="39" y="1"/>
                  </a:moveTo>
                  <a:lnTo>
                    <a:pt x="0" y="40"/>
                  </a:lnTo>
                  <a:lnTo>
                    <a:pt x="39"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924525" y="4514300"/>
              <a:ext cx="1000" cy="1425"/>
            </a:xfrm>
            <a:custGeom>
              <a:rect b="b" l="l" r="r" t="t"/>
              <a:pathLst>
                <a:path extrusionOk="0" h="57" w="40">
                  <a:moveTo>
                    <a:pt x="12" y="0"/>
                  </a:moveTo>
                  <a:cubicBezTo>
                    <a:pt x="1" y="0"/>
                    <a:pt x="1" y="17"/>
                    <a:pt x="1" y="17"/>
                  </a:cubicBezTo>
                  <a:lnTo>
                    <a:pt x="1" y="56"/>
                  </a:lnTo>
                  <a:lnTo>
                    <a:pt x="40" y="17"/>
                  </a:lnTo>
                  <a:cubicBezTo>
                    <a:pt x="27" y="4"/>
                    <a:pt x="18" y="0"/>
                    <a:pt x="12"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963450" y="4512775"/>
              <a:ext cx="25" cy="25"/>
            </a:xfrm>
            <a:custGeom>
              <a:rect b="b" l="l" r="r" t="t"/>
              <a:pathLst>
                <a:path extrusionOk="0" h="1" w="1">
                  <a:moveTo>
                    <a:pt x="0" y="1"/>
                  </a:moveTo>
                  <a:lnTo>
                    <a:pt x="0" y="1"/>
                  </a:lnTo>
                  <a:lnTo>
                    <a:pt x="0" y="1"/>
                  </a:ln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984850" y="4509850"/>
              <a:ext cx="1000" cy="25"/>
            </a:xfrm>
            <a:custGeom>
              <a:rect b="b" l="l" r="r" t="t"/>
              <a:pathLst>
                <a:path extrusionOk="0" h="1" w="40">
                  <a:moveTo>
                    <a:pt x="0" y="1"/>
                  </a:moveTo>
                  <a:lnTo>
                    <a:pt x="0" y="1"/>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922575" y="4515700"/>
              <a:ext cx="1000" cy="1000"/>
            </a:xfrm>
            <a:custGeom>
              <a:rect b="b" l="l" r="r" t="t"/>
              <a:pathLst>
                <a:path extrusionOk="0" h="40" w="40">
                  <a:moveTo>
                    <a:pt x="40" y="0"/>
                  </a:moveTo>
                  <a:lnTo>
                    <a:pt x="1" y="39"/>
                  </a:lnTo>
                  <a:lnTo>
                    <a:pt x="40"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923550" y="4515700"/>
              <a:ext cx="1000" cy="1000"/>
            </a:xfrm>
            <a:custGeom>
              <a:rect b="b" l="l" r="r" t="t"/>
              <a:pathLst>
                <a:path extrusionOk="0" h="40" w="40">
                  <a:moveTo>
                    <a:pt x="1" y="0"/>
                  </a:moveTo>
                  <a:lnTo>
                    <a:pt x="1"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936700" y="4515300"/>
              <a:ext cx="1000" cy="1400"/>
            </a:xfrm>
            <a:custGeom>
              <a:rect b="b" l="l" r="r" t="t"/>
              <a:pathLst>
                <a:path extrusionOk="0" h="56" w="40">
                  <a:moveTo>
                    <a:pt x="37" y="0"/>
                  </a:moveTo>
                  <a:cubicBezTo>
                    <a:pt x="36" y="0"/>
                    <a:pt x="31" y="5"/>
                    <a:pt x="20" y="16"/>
                  </a:cubicBezTo>
                  <a:cubicBezTo>
                    <a:pt x="0" y="36"/>
                    <a:pt x="0" y="36"/>
                    <a:pt x="5" y="36"/>
                  </a:cubicBezTo>
                  <a:cubicBezTo>
                    <a:pt x="10" y="36"/>
                    <a:pt x="20" y="36"/>
                    <a:pt x="20" y="55"/>
                  </a:cubicBezTo>
                  <a:cubicBezTo>
                    <a:pt x="20" y="28"/>
                    <a:pt x="39" y="0"/>
                    <a:pt x="3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1010150" y="4504800"/>
              <a:ext cx="1950" cy="2175"/>
            </a:xfrm>
            <a:custGeom>
              <a:rect b="b" l="l" r="r" t="t"/>
              <a:pathLst>
                <a:path extrusionOk="0" h="87" w="78">
                  <a:moveTo>
                    <a:pt x="76" y="0"/>
                  </a:moveTo>
                  <a:cubicBezTo>
                    <a:pt x="72" y="0"/>
                    <a:pt x="66" y="11"/>
                    <a:pt x="58" y="25"/>
                  </a:cubicBezTo>
                  <a:lnTo>
                    <a:pt x="58" y="25"/>
                  </a:lnTo>
                  <a:cubicBezTo>
                    <a:pt x="64" y="21"/>
                    <a:pt x="71" y="15"/>
                    <a:pt x="78" y="8"/>
                  </a:cubicBezTo>
                  <a:cubicBezTo>
                    <a:pt x="78" y="3"/>
                    <a:pt x="77" y="0"/>
                    <a:pt x="76" y="0"/>
                  </a:cubicBezTo>
                  <a:close/>
                  <a:moveTo>
                    <a:pt x="58" y="25"/>
                  </a:moveTo>
                  <a:lnTo>
                    <a:pt x="58" y="25"/>
                  </a:lnTo>
                  <a:cubicBezTo>
                    <a:pt x="27" y="48"/>
                    <a:pt x="0" y="54"/>
                    <a:pt x="0" y="86"/>
                  </a:cubicBezTo>
                  <a:cubicBezTo>
                    <a:pt x="21" y="86"/>
                    <a:pt x="43" y="51"/>
                    <a:pt x="58" y="25"/>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964425" y="4513750"/>
              <a:ext cx="1000" cy="2950"/>
            </a:xfrm>
            <a:custGeom>
              <a:rect b="b" l="l" r="r" t="t"/>
              <a:pathLst>
                <a:path extrusionOk="0" h="118" w="40">
                  <a:moveTo>
                    <a:pt x="39" y="0"/>
                  </a:moveTo>
                  <a:lnTo>
                    <a:pt x="39" y="0"/>
                  </a:lnTo>
                  <a:cubicBezTo>
                    <a:pt x="0" y="39"/>
                    <a:pt x="0" y="78"/>
                    <a:pt x="0" y="117"/>
                  </a:cubicBezTo>
                  <a:cubicBezTo>
                    <a:pt x="0" y="78"/>
                    <a:pt x="39" y="1"/>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975125" y="4513750"/>
              <a:ext cx="1000" cy="3925"/>
            </a:xfrm>
            <a:custGeom>
              <a:rect b="b" l="l" r="r" t="t"/>
              <a:pathLst>
                <a:path extrusionOk="0" h="157" w="40">
                  <a:moveTo>
                    <a:pt x="39" y="0"/>
                  </a:moveTo>
                  <a:cubicBezTo>
                    <a:pt x="39" y="39"/>
                    <a:pt x="0" y="78"/>
                    <a:pt x="39" y="156"/>
                  </a:cubicBezTo>
                  <a:cubicBezTo>
                    <a:pt x="39" y="156"/>
                    <a:pt x="39" y="140"/>
                    <a:pt x="39" y="117"/>
                  </a:cubicBez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919675" y="4518625"/>
              <a:ext cx="1000" cy="25"/>
            </a:xfrm>
            <a:custGeom>
              <a:rect b="b" l="l" r="r" t="t"/>
              <a:pathLst>
                <a:path extrusionOk="0" h="1" w="40">
                  <a:moveTo>
                    <a:pt x="39" y="0"/>
                  </a:moveTo>
                  <a:lnTo>
                    <a:pt x="0"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1019875" y="4505975"/>
              <a:ext cx="1000" cy="1000"/>
            </a:xfrm>
            <a:custGeom>
              <a:rect b="b" l="l" r="r" t="t"/>
              <a:pathLst>
                <a:path extrusionOk="0" h="40" w="40">
                  <a:moveTo>
                    <a:pt x="0" y="0"/>
                  </a:moveTo>
                  <a:lnTo>
                    <a:pt x="39" y="39"/>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901175" y="4518625"/>
              <a:ext cx="1975" cy="7800"/>
            </a:xfrm>
            <a:custGeom>
              <a:rect b="b" l="l" r="r" t="t"/>
              <a:pathLst>
                <a:path extrusionOk="0" h="312" w="79">
                  <a:moveTo>
                    <a:pt x="40" y="0"/>
                  </a:moveTo>
                  <a:cubicBezTo>
                    <a:pt x="1" y="39"/>
                    <a:pt x="1" y="156"/>
                    <a:pt x="1" y="234"/>
                  </a:cubicBezTo>
                  <a:lnTo>
                    <a:pt x="40" y="234"/>
                  </a:lnTo>
                  <a:cubicBezTo>
                    <a:pt x="1" y="234"/>
                    <a:pt x="40" y="272"/>
                    <a:pt x="1" y="272"/>
                  </a:cubicBezTo>
                  <a:lnTo>
                    <a:pt x="40" y="311"/>
                  </a:lnTo>
                  <a:lnTo>
                    <a:pt x="40" y="272"/>
                  </a:lnTo>
                  <a:cubicBezTo>
                    <a:pt x="40" y="156"/>
                    <a:pt x="79" y="156"/>
                    <a:pt x="40" y="39"/>
                  </a:cubicBezTo>
                  <a:lnTo>
                    <a:pt x="79" y="39"/>
                  </a:ln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990675" y="4512775"/>
              <a:ext cx="1975" cy="1975"/>
            </a:xfrm>
            <a:custGeom>
              <a:rect b="b" l="l" r="r" t="t"/>
              <a:pathLst>
                <a:path extrusionOk="0" h="79" w="79">
                  <a:moveTo>
                    <a:pt x="1" y="1"/>
                  </a:moveTo>
                  <a:cubicBezTo>
                    <a:pt x="1" y="1"/>
                    <a:pt x="1" y="39"/>
                    <a:pt x="1" y="39"/>
                  </a:cubicBezTo>
                  <a:cubicBezTo>
                    <a:pt x="4" y="43"/>
                    <a:pt x="8" y="46"/>
                    <a:pt x="11" y="47"/>
                  </a:cubicBezTo>
                  <a:lnTo>
                    <a:pt x="11" y="47"/>
                  </a:lnTo>
                  <a:cubicBezTo>
                    <a:pt x="1" y="34"/>
                    <a:pt x="1" y="25"/>
                    <a:pt x="1" y="1"/>
                  </a:cubicBezTo>
                  <a:close/>
                  <a:moveTo>
                    <a:pt x="79" y="1"/>
                  </a:moveTo>
                  <a:cubicBezTo>
                    <a:pt x="48" y="1"/>
                    <a:pt x="41" y="50"/>
                    <a:pt x="20" y="50"/>
                  </a:cubicBezTo>
                  <a:cubicBezTo>
                    <a:pt x="17" y="50"/>
                    <a:pt x="14" y="49"/>
                    <a:pt x="11" y="47"/>
                  </a:cubicBezTo>
                  <a:lnTo>
                    <a:pt x="11" y="47"/>
                  </a:lnTo>
                  <a:cubicBezTo>
                    <a:pt x="16" y="55"/>
                    <a:pt x="25" y="64"/>
                    <a:pt x="40" y="78"/>
                  </a:cubicBezTo>
                  <a:cubicBezTo>
                    <a:pt x="40" y="39"/>
                    <a:pt x="79" y="78"/>
                    <a:pt x="7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951775" y="4518625"/>
              <a:ext cx="1000" cy="1950"/>
            </a:xfrm>
            <a:custGeom>
              <a:rect b="b" l="l" r="r" t="t"/>
              <a:pathLst>
                <a:path extrusionOk="0" h="78" w="40">
                  <a:moveTo>
                    <a:pt x="39" y="0"/>
                  </a:moveTo>
                  <a:cubicBezTo>
                    <a:pt x="39" y="3"/>
                    <a:pt x="39" y="50"/>
                    <a:pt x="19" y="50"/>
                  </a:cubicBezTo>
                  <a:cubicBezTo>
                    <a:pt x="14" y="50"/>
                    <a:pt x="8" y="47"/>
                    <a:pt x="0" y="39"/>
                  </a:cubicBezTo>
                  <a:lnTo>
                    <a:pt x="0" y="78"/>
                  </a:lnTo>
                  <a:cubicBezTo>
                    <a:pt x="38" y="78"/>
                    <a:pt x="39" y="4"/>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988725" y="4513750"/>
              <a:ext cx="1975" cy="1000"/>
            </a:xfrm>
            <a:custGeom>
              <a:rect b="b" l="l" r="r" t="t"/>
              <a:pathLst>
                <a:path extrusionOk="0" h="40" w="79">
                  <a:moveTo>
                    <a:pt x="40" y="0"/>
                  </a:moveTo>
                  <a:cubicBezTo>
                    <a:pt x="40" y="0"/>
                    <a:pt x="1" y="39"/>
                    <a:pt x="40" y="39"/>
                  </a:cubicBezTo>
                  <a:cubicBezTo>
                    <a:pt x="79" y="0"/>
                    <a:pt x="40" y="0"/>
                    <a:pt x="4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979975" y="4515700"/>
              <a:ext cx="8775" cy="23375"/>
            </a:xfrm>
            <a:custGeom>
              <a:rect b="b" l="l" r="r" t="t"/>
              <a:pathLst>
                <a:path extrusionOk="0" h="935" w="351">
                  <a:moveTo>
                    <a:pt x="342" y="218"/>
                  </a:moveTo>
                  <a:cubicBezTo>
                    <a:pt x="341" y="218"/>
                    <a:pt x="340" y="218"/>
                    <a:pt x="339" y="218"/>
                  </a:cubicBezTo>
                  <a:lnTo>
                    <a:pt x="339" y="218"/>
                  </a:lnTo>
                  <a:cubicBezTo>
                    <a:pt x="342" y="224"/>
                    <a:pt x="346" y="229"/>
                    <a:pt x="351" y="234"/>
                  </a:cubicBezTo>
                  <a:cubicBezTo>
                    <a:pt x="351" y="222"/>
                    <a:pt x="348" y="218"/>
                    <a:pt x="342" y="218"/>
                  </a:cubicBezTo>
                  <a:close/>
                  <a:moveTo>
                    <a:pt x="351" y="0"/>
                  </a:moveTo>
                  <a:cubicBezTo>
                    <a:pt x="312" y="0"/>
                    <a:pt x="273" y="0"/>
                    <a:pt x="234" y="39"/>
                  </a:cubicBezTo>
                  <a:cubicBezTo>
                    <a:pt x="234" y="117"/>
                    <a:pt x="195" y="234"/>
                    <a:pt x="195" y="234"/>
                  </a:cubicBezTo>
                  <a:cubicBezTo>
                    <a:pt x="195" y="234"/>
                    <a:pt x="178" y="217"/>
                    <a:pt x="167" y="217"/>
                  </a:cubicBezTo>
                  <a:cubicBezTo>
                    <a:pt x="161" y="217"/>
                    <a:pt x="156" y="221"/>
                    <a:pt x="156" y="234"/>
                  </a:cubicBezTo>
                  <a:cubicBezTo>
                    <a:pt x="117" y="234"/>
                    <a:pt x="117" y="273"/>
                    <a:pt x="117" y="273"/>
                  </a:cubicBezTo>
                  <a:lnTo>
                    <a:pt x="117" y="351"/>
                  </a:lnTo>
                  <a:lnTo>
                    <a:pt x="195" y="351"/>
                  </a:lnTo>
                  <a:cubicBezTo>
                    <a:pt x="195" y="369"/>
                    <a:pt x="195" y="405"/>
                    <a:pt x="195" y="428"/>
                  </a:cubicBezTo>
                  <a:cubicBezTo>
                    <a:pt x="156" y="467"/>
                    <a:pt x="117" y="545"/>
                    <a:pt x="40" y="584"/>
                  </a:cubicBezTo>
                  <a:lnTo>
                    <a:pt x="40" y="623"/>
                  </a:lnTo>
                  <a:cubicBezTo>
                    <a:pt x="1" y="701"/>
                    <a:pt x="79" y="701"/>
                    <a:pt x="40" y="740"/>
                  </a:cubicBezTo>
                  <a:lnTo>
                    <a:pt x="40" y="818"/>
                  </a:lnTo>
                  <a:lnTo>
                    <a:pt x="79" y="818"/>
                  </a:lnTo>
                  <a:cubicBezTo>
                    <a:pt x="117" y="856"/>
                    <a:pt x="40" y="856"/>
                    <a:pt x="40" y="934"/>
                  </a:cubicBezTo>
                  <a:lnTo>
                    <a:pt x="117" y="895"/>
                  </a:lnTo>
                  <a:lnTo>
                    <a:pt x="117" y="818"/>
                  </a:lnTo>
                  <a:cubicBezTo>
                    <a:pt x="79" y="779"/>
                    <a:pt x="156" y="740"/>
                    <a:pt x="156" y="701"/>
                  </a:cubicBezTo>
                  <a:cubicBezTo>
                    <a:pt x="156" y="665"/>
                    <a:pt x="189" y="501"/>
                    <a:pt x="194" y="501"/>
                  </a:cubicBezTo>
                  <a:cubicBezTo>
                    <a:pt x="195" y="501"/>
                    <a:pt x="195" y="503"/>
                    <a:pt x="195" y="506"/>
                  </a:cubicBezTo>
                  <a:cubicBezTo>
                    <a:pt x="195" y="506"/>
                    <a:pt x="195" y="506"/>
                    <a:pt x="195" y="545"/>
                  </a:cubicBezTo>
                  <a:cubicBezTo>
                    <a:pt x="195" y="545"/>
                    <a:pt x="234" y="506"/>
                    <a:pt x="273" y="506"/>
                  </a:cubicBezTo>
                  <a:cubicBezTo>
                    <a:pt x="312" y="467"/>
                    <a:pt x="273" y="428"/>
                    <a:pt x="273" y="389"/>
                  </a:cubicBezTo>
                  <a:lnTo>
                    <a:pt x="312" y="389"/>
                  </a:lnTo>
                  <a:cubicBezTo>
                    <a:pt x="312" y="351"/>
                    <a:pt x="234" y="351"/>
                    <a:pt x="273" y="312"/>
                  </a:cubicBezTo>
                  <a:cubicBezTo>
                    <a:pt x="312" y="273"/>
                    <a:pt x="351" y="273"/>
                    <a:pt x="312" y="273"/>
                  </a:cubicBezTo>
                  <a:lnTo>
                    <a:pt x="273" y="273"/>
                  </a:lnTo>
                  <a:cubicBezTo>
                    <a:pt x="299" y="247"/>
                    <a:pt x="324" y="222"/>
                    <a:pt x="339" y="218"/>
                  </a:cubicBezTo>
                  <a:lnTo>
                    <a:pt x="339" y="218"/>
                  </a:lnTo>
                  <a:cubicBezTo>
                    <a:pt x="313" y="177"/>
                    <a:pt x="317" y="117"/>
                    <a:pt x="351" y="117"/>
                  </a:cubicBezTo>
                  <a:cubicBezTo>
                    <a:pt x="351" y="78"/>
                    <a:pt x="351" y="78"/>
                    <a:pt x="351" y="78"/>
                  </a:cubicBezTo>
                  <a:cubicBezTo>
                    <a:pt x="312" y="0"/>
                    <a:pt x="351" y="39"/>
                    <a:pt x="351"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989700" y="4514725"/>
              <a:ext cx="1000" cy="1000"/>
            </a:xfrm>
            <a:custGeom>
              <a:rect b="b" l="l" r="r" t="t"/>
              <a:pathLst>
                <a:path extrusionOk="0" h="40" w="40">
                  <a:moveTo>
                    <a:pt x="40" y="0"/>
                  </a:moveTo>
                  <a:cubicBezTo>
                    <a:pt x="40" y="0"/>
                    <a:pt x="1" y="39"/>
                    <a:pt x="40" y="39"/>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906050" y="4520550"/>
              <a:ext cx="1000" cy="2950"/>
            </a:xfrm>
            <a:custGeom>
              <a:rect b="b" l="l" r="r" t="t"/>
              <a:pathLst>
                <a:path extrusionOk="0" h="118" w="40">
                  <a:moveTo>
                    <a:pt x="0" y="1"/>
                  </a:moveTo>
                  <a:lnTo>
                    <a:pt x="0" y="40"/>
                  </a:lnTo>
                  <a:lnTo>
                    <a:pt x="0" y="118"/>
                  </a:lnTo>
                  <a:lnTo>
                    <a:pt x="39" y="79"/>
                  </a:lnTo>
                  <a:cubicBezTo>
                    <a:pt x="39" y="40"/>
                    <a:pt x="39" y="40"/>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919675" y="4520550"/>
              <a:ext cx="25" cy="1975"/>
            </a:xfrm>
            <a:custGeom>
              <a:rect b="b" l="l" r="r" t="t"/>
              <a:pathLst>
                <a:path extrusionOk="0" h="79" w="1">
                  <a:moveTo>
                    <a:pt x="0" y="40"/>
                  </a:moveTo>
                  <a:lnTo>
                    <a:pt x="0" y="1"/>
                  </a:lnTo>
                  <a:lnTo>
                    <a:pt x="0" y="7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909525" y="4520300"/>
              <a:ext cx="3350" cy="9050"/>
            </a:xfrm>
            <a:custGeom>
              <a:rect b="b" l="l" r="r" t="t"/>
              <a:pathLst>
                <a:path extrusionOk="0" h="362" w="134">
                  <a:moveTo>
                    <a:pt x="56" y="0"/>
                  </a:moveTo>
                  <a:cubicBezTo>
                    <a:pt x="56" y="0"/>
                    <a:pt x="56" y="3"/>
                    <a:pt x="56" y="11"/>
                  </a:cubicBezTo>
                  <a:cubicBezTo>
                    <a:pt x="56" y="11"/>
                    <a:pt x="78" y="77"/>
                    <a:pt x="72" y="77"/>
                  </a:cubicBezTo>
                  <a:cubicBezTo>
                    <a:pt x="70" y="77"/>
                    <a:pt x="66" y="69"/>
                    <a:pt x="56" y="50"/>
                  </a:cubicBezTo>
                  <a:cubicBezTo>
                    <a:pt x="44" y="38"/>
                    <a:pt x="36" y="34"/>
                    <a:pt x="31" y="34"/>
                  </a:cubicBezTo>
                  <a:cubicBezTo>
                    <a:pt x="17" y="34"/>
                    <a:pt x="17" y="61"/>
                    <a:pt x="17" y="89"/>
                  </a:cubicBezTo>
                  <a:lnTo>
                    <a:pt x="17" y="205"/>
                  </a:lnTo>
                  <a:lnTo>
                    <a:pt x="17" y="283"/>
                  </a:lnTo>
                  <a:lnTo>
                    <a:pt x="17" y="297"/>
                  </a:lnTo>
                  <a:lnTo>
                    <a:pt x="17" y="297"/>
                  </a:lnTo>
                  <a:cubicBezTo>
                    <a:pt x="16" y="297"/>
                    <a:pt x="16" y="297"/>
                    <a:pt x="15" y="297"/>
                  </a:cubicBezTo>
                  <a:cubicBezTo>
                    <a:pt x="5" y="297"/>
                    <a:pt x="1" y="306"/>
                    <a:pt x="17" y="322"/>
                  </a:cubicBezTo>
                  <a:lnTo>
                    <a:pt x="17" y="361"/>
                  </a:lnTo>
                  <a:lnTo>
                    <a:pt x="56" y="361"/>
                  </a:lnTo>
                  <a:cubicBezTo>
                    <a:pt x="56" y="341"/>
                    <a:pt x="50" y="325"/>
                    <a:pt x="43" y="315"/>
                  </a:cubicBezTo>
                  <a:lnTo>
                    <a:pt x="43" y="315"/>
                  </a:lnTo>
                  <a:cubicBezTo>
                    <a:pt x="52" y="310"/>
                    <a:pt x="58" y="305"/>
                    <a:pt x="66" y="305"/>
                  </a:cubicBezTo>
                  <a:cubicBezTo>
                    <a:pt x="73" y="305"/>
                    <a:pt x="82" y="309"/>
                    <a:pt x="95" y="322"/>
                  </a:cubicBezTo>
                  <a:cubicBezTo>
                    <a:pt x="17" y="244"/>
                    <a:pt x="95" y="244"/>
                    <a:pt x="95" y="167"/>
                  </a:cubicBezTo>
                  <a:cubicBezTo>
                    <a:pt x="134" y="167"/>
                    <a:pt x="95" y="89"/>
                    <a:pt x="95" y="50"/>
                  </a:cubicBezTo>
                  <a:lnTo>
                    <a:pt x="95" y="89"/>
                  </a:lnTo>
                  <a:cubicBezTo>
                    <a:pt x="63" y="57"/>
                    <a:pt x="57" y="0"/>
                    <a:pt x="5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981925" y="4517650"/>
              <a:ext cx="1000" cy="1950"/>
            </a:xfrm>
            <a:custGeom>
              <a:rect b="b" l="l" r="r" t="t"/>
              <a:pathLst>
                <a:path extrusionOk="0" h="78" w="40">
                  <a:moveTo>
                    <a:pt x="39" y="0"/>
                  </a:moveTo>
                  <a:cubicBezTo>
                    <a:pt x="1" y="0"/>
                    <a:pt x="1" y="78"/>
                    <a:pt x="1" y="78"/>
                  </a:cubicBezTo>
                  <a:cubicBezTo>
                    <a:pt x="39" y="39"/>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a:off x="917725" y="4522350"/>
              <a:ext cx="1975" cy="1425"/>
            </a:xfrm>
            <a:custGeom>
              <a:rect b="b" l="l" r="r" t="t"/>
              <a:pathLst>
                <a:path extrusionOk="0" h="57" w="79">
                  <a:moveTo>
                    <a:pt x="48" y="1"/>
                  </a:moveTo>
                  <a:cubicBezTo>
                    <a:pt x="26" y="1"/>
                    <a:pt x="0" y="23"/>
                    <a:pt x="0" y="46"/>
                  </a:cubicBezTo>
                  <a:lnTo>
                    <a:pt x="39" y="46"/>
                  </a:lnTo>
                  <a:cubicBezTo>
                    <a:pt x="39" y="37"/>
                    <a:pt x="41" y="34"/>
                    <a:pt x="44" y="34"/>
                  </a:cubicBezTo>
                  <a:cubicBezTo>
                    <a:pt x="51" y="34"/>
                    <a:pt x="66" y="57"/>
                    <a:pt x="74" y="57"/>
                  </a:cubicBezTo>
                  <a:cubicBezTo>
                    <a:pt x="76" y="57"/>
                    <a:pt x="78" y="54"/>
                    <a:pt x="78" y="46"/>
                  </a:cubicBezTo>
                  <a:cubicBezTo>
                    <a:pt x="78" y="13"/>
                    <a:pt x="64" y="1"/>
                    <a:pt x="48"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2"/>
            <p:cNvSpPr/>
            <p:nvPr/>
          </p:nvSpPr>
          <p:spPr>
            <a:xfrm>
              <a:off x="986800" y="4517650"/>
              <a:ext cx="3900" cy="3125"/>
            </a:xfrm>
            <a:custGeom>
              <a:rect b="b" l="l" r="r" t="t"/>
              <a:pathLst>
                <a:path extrusionOk="0" h="125" w="156">
                  <a:moveTo>
                    <a:pt x="117" y="0"/>
                  </a:moveTo>
                  <a:cubicBezTo>
                    <a:pt x="78" y="39"/>
                    <a:pt x="0" y="39"/>
                    <a:pt x="39" y="117"/>
                  </a:cubicBezTo>
                  <a:cubicBezTo>
                    <a:pt x="50" y="122"/>
                    <a:pt x="59" y="125"/>
                    <a:pt x="66" y="125"/>
                  </a:cubicBezTo>
                  <a:cubicBezTo>
                    <a:pt x="108" y="125"/>
                    <a:pt x="89" y="39"/>
                    <a:pt x="156" y="39"/>
                  </a:cubicBezTo>
                  <a:lnTo>
                    <a:pt x="156"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a:off x="908975" y="4522500"/>
              <a:ext cx="1950" cy="1975"/>
            </a:xfrm>
            <a:custGeom>
              <a:rect b="b" l="l" r="r" t="t"/>
              <a:pathLst>
                <a:path extrusionOk="0" h="79" w="78">
                  <a:moveTo>
                    <a:pt x="39" y="1"/>
                  </a:moveTo>
                  <a:cubicBezTo>
                    <a:pt x="0" y="1"/>
                    <a:pt x="0" y="79"/>
                    <a:pt x="0" y="79"/>
                  </a:cubicBezTo>
                  <a:cubicBezTo>
                    <a:pt x="0" y="79"/>
                    <a:pt x="78"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931350" y="4521525"/>
              <a:ext cx="1950" cy="4200"/>
            </a:xfrm>
            <a:custGeom>
              <a:rect b="b" l="l" r="r" t="t"/>
              <a:pathLst>
                <a:path extrusionOk="0" h="168" w="78">
                  <a:moveTo>
                    <a:pt x="39" y="1"/>
                  </a:moveTo>
                  <a:lnTo>
                    <a:pt x="39" y="40"/>
                  </a:lnTo>
                  <a:lnTo>
                    <a:pt x="0" y="118"/>
                  </a:lnTo>
                  <a:lnTo>
                    <a:pt x="39" y="156"/>
                  </a:lnTo>
                  <a:cubicBezTo>
                    <a:pt x="47" y="164"/>
                    <a:pt x="51" y="167"/>
                    <a:pt x="54" y="167"/>
                  </a:cubicBezTo>
                  <a:cubicBezTo>
                    <a:pt x="65" y="167"/>
                    <a:pt x="47" y="118"/>
                    <a:pt x="78" y="118"/>
                  </a:cubicBezTo>
                  <a:cubicBezTo>
                    <a:pt x="78" y="79"/>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950800" y="4522500"/>
              <a:ext cx="1975" cy="2950"/>
            </a:xfrm>
            <a:custGeom>
              <a:rect b="b" l="l" r="r" t="t"/>
              <a:pathLst>
                <a:path extrusionOk="0" h="118" w="79">
                  <a:moveTo>
                    <a:pt x="39" y="1"/>
                  </a:moveTo>
                  <a:cubicBezTo>
                    <a:pt x="14" y="1"/>
                    <a:pt x="22" y="35"/>
                    <a:pt x="19" y="69"/>
                  </a:cubicBezTo>
                  <a:lnTo>
                    <a:pt x="19" y="69"/>
                  </a:lnTo>
                  <a:lnTo>
                    <a:pt x="78" y="40"/>
                  </a:lnTo>
                  <a:lnTo>
                    <a:pt x="78" y="1"/>
                  </a:lnTo>
                  <a:close/>
                  <a:moveTo>
                    <a:pt x="19" y="69"/>
                  </a:moveTo>
                  <a:lnTo>
                    <a:pt x="0" y="79"/>
                  </a:lnTo>
                  <a:cubicBezTo>
                    <a:pt x="0" y="90"/>
                    <a:pt x="0" y="104"/>
                    <a:pt x="0" y="117"/>
                  </a:cubicBezTo>
                  <a:cubicBezTo>
                    <a:pt x="14" y="104"/>
                    <a:pt x="18" y="87"/>
                    <a:pt x="19" y="6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975125" y="4519575"/>
              <a:ext cx="1975" cy="2425"/>
            </a:xfrm>
            <a:custGeom>
              <a:rect b="b" l="l" r="r" t="t"/>
              <a:pathLst>
                <a:path extrusionOk="0" h="97" w="79">
                  <a:moveTo>
                    <a:pt x="39" y="1"/>
                  </a:moveTo>
                  <a:lnTo>
                    <a:pt x="39" y="29"/>
                  </a:lnTo>
                  <a:lnTo>
                    <a:pt x="39" y="29"/>
                  </a:lnTo>
                  <a:cubicBezTo>
                    <a:pt x="45" y="26"/>
                    <a:pt x="51" y="23"/>
                    <a:pt x="57" y="19"/>
                  </a:cubicBezTo>
                  <a:lnTo>
                    <a:pt x="57" y="19"/>
                  </a:lnTo>
                  <a:lnTo>
                    <a:pt x="78" y="40"/>
                  </a:lnTo>
                  <a:lnTo>
                    <a:pt x="78" y="1"/>
                  </a:lnTo>
                  <a:cubicBezTo>
                    <a:pt x="71" y="8"/>
                    <a:pt x="64" y="14"/>
                    <a:pt x="57" y="19"/>
                  </a:cubicBezTo>
                  <a:lnTo>
                    <a:pt x="57" y="19"/>
                  </a:lnTo>
                  <a:lnTo>
                    <a:pt x="39" y="1"/>
                  </a:lnTo>
                  <a:close/>
                  <a:moveTo>
                    <a:pt x="39" y="29"/>
                  </a:moveTo>
                  <a:cubicBezTo>
                    <a:pt x="17" y="40"/>
                    <a:pt x="0" y="40"/>
                    <a:pt x="0" y="40"/>
                  </a:cubicBezTo>
                  <a:lnTo>
                    <a:pt x="0" y="79"/>
                  </a:lnTo>
                  <a:cubicBezTo>
                    <a:pt x="0" y="92"/>
                    <a:pt x="9" y="96"/>
                    <a:pt x="20" y="96"/>
                  </a:cubicBezTo>
                  <a:cubicBezTo>
                    <a:pt x="43" y="96"/>
                    <a:pt x="78" y="79"/>
                    <a:pt x="78" y="79"/>
                  </a:cubicBezTo>
                  <a:cubicBezTo>
                    <a:pt x="65" y="66"/>
                    <a:pt x="56" y="62"/>
                    <a:pt x="51" y="62"/>
                  </a:cubicBezTo>
                  <a:cubicBezTo>
                    <a:pt x="39" y="62"/>
                    <a:pt x="39" y="79"/>
                    <a:pt x="39" y="79"/>
                  </a:cubicBezTo>
                  <a:lnTo>
                    <a:pt x="39" y="2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1016950" y="4509850"/>
              <a:ext cx="1975" cy="2950"/>
            </a:xfrm>
            <a:custGeom>
              <a:rect b="b" l="l" r="r" t="t"/>
              <a:pathLst>
                <a:path extrusionOk="0" h="118" w="79">
                  <a:moveTo>
                    <a:pt x="39" y="1"/>
                  </a:moveTo>
                  <a:cubicBezTo>
                    <a:pt x="0" y="40"/>
                    <a:pt x="0" y="79"/>
                    <a:pt x="0" y="118"/>
                  </a:cubicBezTo>
                  <a:cubicBezTo>
                    <a:pt x="0" y="105"/>
                    <a:pt x="5" y="100"/>
                    <a:pt x="11" y="100"/>
                  </a:cubicBezTo>
                  <a:cubicBezTo>
                    <a:pt x="22" y="100"/>
                    <a:pt x="39" y="118"/>
                    <a:pt x="39" y="118"/>
                  </a:cubicBezTo>
                  <a:cubicBezTo>
                    <a:pt x="39" y="79"/>
                    <a:pt x="78"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2"/>
            <p:cNvSpPr/>
            <p:nvPr/>
          </p:nvSpPr>
          <p:spPr>
            <a:xfrm>
              <a:off x="1017925" y="4511800"/>
              <a:ext cx="1000" cy="1000"/>
            </a:xfrm>
            <a:custGeom>
              <a:rect b="b" l="l" r="r" t="t"/>
              <a:pathLst>
                <a:path extrusionOk="0" h="40" w="40">
                  <a:moveTo>
                    <a:pt x="39" y="1"/>
                  </a:moveTo>
                  <a:cubicBezTo>
                    <a:pt x="39" y="1"/>
                    <a:pt x="39" y="40"/>
                    <a:pt x="39" y="1"/>
                  </a:cubicBezTo>
                  <a:cubicBezTo>
                    <a:pt x="0" y="1"/>
                    <a:pt x="39" y="1"/>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916750" y="4524450"/>
              <a:ext cx="1000" cy="1975"/>
            </a:xfrm>
            <a:custGeom>
              <a:rect b="b" l="l" r="r" t="t"/>
              <a:pathLst>
                <a:path extrusionOk="0" h="79" w="40">
                  <a:moveTo>
                    <a:pt x="0" y="1"/>
                  </a:moveTo>
                  <a:lnTo>
                    <a:pt x="0" y="78"/>
                  </a:lnTo>
                  <a:cubicBezTo>
                    <a:pt x="0" y="78"/>
                    <a:pt x="39" y="39"/>
                    <a:pt x="39" y="39"/>
                  </a:cubicBez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956625" y="4523475"/>
              <a:ext cx="25" cy="1000"/>
            </a:xfrm>
            <a:custGeom>
              <a:rect b="b" l="l" r="r" t="t"/>
              <a:pathLst>
                <a:path extrusionOk="0" h="40" w="1">
                  <a:moveTo>
                    <a:pt x="1" y="40"/>
                  </a:moveTo>
                  <a:lnTo>
                    <a:pt x="1" y="1"/>
                  </a:lnTo>
                  <a:lnTo>
                    <a:pt x="1"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953725" y="4523275"/>
              <a:ext cx="2925" cy="8000"/>
            </a:xfrm>
            <a:custGeom>
              <a:rect b="b" l="l" r="r" t="t"/>
              <a:pathLst>
                <a:path extrusionOk="0" h="320" w="117">
                  <a:moveTo>
                    <a:pt x="68" y="188"/>
                  </a:moveTo>
                  <a:cubicBezTo>
                    <a:pt x="65" y="203"/>
                    <a:pt x="68" y="221"/>
                    <a:pt x="78" y="242"/>
                  </a:cubicBezTo>
                  <a:cubicBezTo>
                    <a:pt x="85" y="256"/>
                    <a:pt x="89" y="261"/>
                    <a:pt x="92" y="261"/>
                  </a:cubicBezTo>
                  <a:cubicBezTo>
                    <a:pt x="100" y="261"/>
                    <a:pt x="87" y="203"/>
                    <a:pt x="68" y="188"/>
                  </a:cubicBezTo>
                  <a:close/>
                  <a:moveTo>
                    <a:pt x="5" y="1"/>
                  </a:moveTo>
                  <a:cubicBezTo>
                    <a:pt x="2" y="1"/>
                    <a:pt x="0" y="3"/>
                    <a:pt x="0" y="9"/>
                  </a:cubicBezTo>
                  <a:lnTo>
                    <a:pt x="0" y="48"/>
                  </a:lnTo>
                  <a:lnTo>
                    <a:pt x="0" y="86"/>
                  </a:lnTo>
                  <a:cubicBezTo>
                    <a:pt x="0" y="164"/>
                    <a:pt x="0" y="203"/>
                    <a:pt x="0" y="242"/>
                  </a:cubicBezTo>
                  <a:cubicBezTo>
                    <a:pt x="0" y="281"/>
                    <a:pt x="39" y="320"/>
                    <a:pt x="39" y="320"/>
                  </a:cubicBezTo>
                  <a:lnTo>
                    <a:pt x="39" y="203"/>
                  </a:lnTo>
                  <a:cubicBezTo>
                    <a:pt x="46" y="190"/>
                    <a:pt x="52" y="184"/>
                    <a:pt x="59" y="184"/>
                  </a:cubicBezTo>
                  <a:cubicBezTo>
                    <a:pt x="62" y="184"/>
                    <a:pt x="65" y="186"/>
                    <a:pt x="68" y="188"/>
                  </a:cubicBezTo>
                  <a:lnTo>
                    <a:pt x="68" y="188"/>
                  </a:lnTo>
                  <a:cubicBezTo>
                    <a:pt x="75" y="146"/>
                    <a:pt x="117" y="125"/>
                    <a:pt x="117" y="125"/>
                  </a:cubicBezTo>
                  <a:cubicBezTo>
                    <a:pt x="117" y="106"/>
                    <a:pt x="107" y="106"/>
                    <a:pt x="97" y="106"/>
                  </a:cubicBezTo>
                  <a:cubicBezTo>
                    <a:pt x="88" y="106"/>
                    <a:pt x="78" y="106"/>
                    <a:pt x="78" y="86"/>
                  </a:cubicBezTo>
                  <a:lnTo>
                    <a:pt x="78" y="48"/>
                  </a:lnTo>
                  <a:cubicBezTo>
                    <a:pt x="78" y="53"/>
                    <a:pt x="76" y="56"/>
                    <a:pt x="73" y="56"/>
                  </a:cubicBezTo>
                  <a:cubicBezTo>
                    <a:pt x="60" y="56"/>
                    <a:pt x="18" y="1"/>
                    <a:pt x="5"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918700" y="4524450"/>
              <a:ext cx="1000" cy="1975"/>
            </a:xfrm>
            <a:custGeom>
              <a:rect b="b" l="l" r="r" t="t"/>
              <a:pathLst>
                <a:path extrusionOk="0" h="79" w="40">
                  <a:moveTo>
                    <a:pt x="39" y="1"/>
                  </a:moveTo>
                  <a:lnTo>
                    <a:pt x="0" y="78"/>
                  </a:lnTo>
                  <a:lnTo>
                    <a:pt x="39" y="39"/>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944950" y="4524450"/>
              <a:ext cx="1975" cy="2950"/>
            </a:xfrm>
            <a:custGeom>
              <a:rect b="b" l="l" r="r" t="t"/>
              <a:pathLst>
                <a:path extrusionOk="0" h="118" w="79">
                  <a:moveTo>
                    <a:pt x="1" y="1"/>
                  </a:moveTo>
                  <a:lnTo>
                    <a:pt x="1" y="78"/>
                  </a:lnTo>
                  <a:cubicBezTo>
                    <a:pt x="9" y="87"/>
                    <a:pt x="16" y="90"/>
                    <a:pt x="21" y="90"/>
                  </a:cubicBezTo>
                  <a:cubicBezTo>
                    <a:pt x="35" y="90"/>
                    <a:pt x="38" y="67"/>
                    <a:pt x="39" y="67"/>
                  </a:cubicBezTo>
                  <a:cubicBezTo>
                    <a:pt x="40" y="67"/>
                    <a:pt x="40" y="70"/>
                    <a:pt x="40" y="78"/>
                  </a:cubicBezTo>
                  <a:lnTo>
                    <a:pt x="40" y="117"/>
                  </a:lnTo>
                  <a:cubicBezTo>
                    <a:pt x="79" y="39"/>
                    <a:pt x="79" y="78"/>
                    <a:pt x="79" y="39"/>
                  </a:cubicBezTo>
                  <a:cubicBezTo>
                    <a:pt x="40" y="39"/>
                    <a:pt x="1" y="1"/>
                    <a:pt x="1"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964425" y="4523200"/>
              <a:ext cx="1000" cy="725"/>
            </a:xfrm>
            <a:custGeom>
              <a:rect b="b" l="l" r="r" t="t"/>
              <a:pathLst>
                <a:path extrusionOk="0" h="29" w="40">
                  <a:moveTo>
                    <a:pt x="19" y="0"/>
                  </a:moveTo>
                  <a:cubicBezTo>
                    <a:pt x="11" y="0"/>
                    <a:pt x="6" y="8"/>
                    <a:pt x="4" y="15"/>
                  </a:cubicBezTo>
                  <a:lnTo>
                    <a:pt x="4" y="15"/>
                  </a:lnTo>
                  <a:cubicBezTo>
                    <a:pt x="1" y="13"/>
                    <a:pt x="0" y="12"/>
                    <a:pt x="0" y="12"/>
                  </a:cubicBezTo>
                  <a:lnTo>
                    <a:pt x="0" y="12"/>
                  </a:lnTo>
                  <a:cubicBezTo>
                    <a:pt x="0" y="20"/>
                    <a:pt x="0" y="23"/>
                    <a:pt x="1" y="23"/>
                  </a:cubicBezTo>
                  <a:cubicBezTo>
                    <a:pt x="1" y="23"/>
                    <a:pt x="2" y="19"/>
                    <a:pt x="4" y="15"/>
                  </a:cubicBezTo>
                  <a:lnTo>
                    <a:pt x="4" y="15"/>
                  </a:lnTo>
                  <a:cubicBezTo>
                    <a:pt x="9" y="20"/>
                    <a:pt x="21" y="29"/>
                    <a:pt x="29" y="29"/>
                  </a:cubicBezTo>
                  <a:cubicBezTo>
                    <a:pt x="35" y="29"/>
                    <a:pt x="39" y="25"/>
                    <a:pt x="39" y="12"/>
                  </a:cubicBezTo>
                  <a:cubicBezTo>
                    <a:pt x="31" y="3"/>
                    <a:pt x="24" y="0"/>
                    <a:pt x="1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976100" y="4521525"/>
              <a:ext cx="1000" cy="3925"/>
            </a:xfrm>
            <a:custGeom>
              <a:rect b="b" l="l" r="r" t="t"/>
              <a:pathLst>
                <a:path extrusionOk="0" h="157" w="40">
                  <a:moveTo>
                    <a:pt x="0" y="1"/>
                  </a:moveTo>
                  <a:lnTo>
                    <a:pt x="0" y="40"/>
                  </a:lnTo>
                  <a:lnTo>
                    <a:pt x="0" y="156"/>
                  </a:lnTo>
                  <a:cubicBezTo>
                    <a:pt x="39" y="118"/>
                    <a:pt x="39" y="79"/>
                    <a:pt x="39" y="40"/>
                  </a:cubicBezTo>
                  <a:cubicBezTo>
                    <a:pt x="39" y="40"/>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906050" y="4525425"/>
              <a:ext cx="1975" cy="2950"/>
            </a:xfrm>
            <a:custGeom>
              <a:rect b="b" l="l" r="r" t="t"/>
              <a:pathLst>
                <a:path extrusionOk="0" h="118" w="79">
                  <a:moveTo>
                    <a:pt x="78" y="0"/>
                  </a:moveTo>
                  <a:cubicBezTo>
                    <a:pt x="39" y="39"/>
                    <a:pt x="0" y="117"/>
                    <a:pt x="0" y="117"/>
                  </a:cubicBezTo>
                  <a:cubicBezTo>
                    <a:pt x="28" y="90"/>
                    <a:pt x="55" y="62"/>
                    <a:pt x="69" y="62"/>
                  </a:cubicBezTo>
                  <a:cubicBezTo>
                    <a:pt x="75" y="62"/>
                    <a:pt x="78" y="67"/>
                    <a:pt x="78" y="78"/>
                  </a:cubicBezTo>
                  <a:lnTo>
                    <a:pt x="78"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905075" y="4526400"/>
              <a:ext cx="1000" cy="25"/>
            </a:xfrm>
            <a:custGeom>
              <a:rect b="b" l="l" r="r" t="t"/>
              <a:pathLst>
                <a:path extrusionOk="0" h="1" w="40">
                  <a:moveTo>
                    <a:pt x="0" y="0"/>
                  </a:moveTo>
                  <a:lnTo>
                    <a:pt x="0"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911875" y="4527375"/>
              <a:ext cx="1000" cy="1975"/>
            </a:xfrm>
            <a:custGeom>
              <a:rect b="b" l="l" r="r" t="t"/>
              <a:pathLst>
                <a:path extrusionOk="0" h="79" w="40">
                  <a:moveTo>
                    <a:pt x="40" y="0"/>
                  </a:moveTo>
                  <a:lnTo>
                    <a:pt x="1" y="78"/>
                  </a:lnTo>
                  <a:cubicBezTo>
                    <a:pt x="40" y="78"/>
                    <a:pt x="1" y="39"/>
                    <a:pt x="40" y="39"/>
                  </a:cubicBezTo>
                  <a:lnTo>
                    <a:pt x="40"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967325" y="4525425"/>
              <a:ext cx="25" cy="1000"/>
            </a:xfrm>
            <a:custGeom>
              <a:rect b="b" l="l" r="r" t="t"/>
              <a:pathLst>
                <a:path extrusionOk="0" h="40" w="1">
                  <a:moveTo>
                    <a:pt x="1" y="39"/>
                  </a:moveTo>
                  <a:lnTo>
                    <a:pt x="1" y="39"/>
                  </a:lnTo>
                  <a:lnTo>
                    <a:pt x="1" y="0"/>
                  </a:lnTo>
                  <a:cubicBezTo>
                    <a:pt x="1" y="0"/>
                    <a:pt x="1" y="39"/>
                    <a:pt x="1" y="39"/>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1006250" y="4519575"/>
              <a:ext cx="1000" cy="1400"/>
            </a:xfrm>
            <a:custGeom>
              <a:rect b="b" l="l" r="r" t="t"/>
              <a:pathLst>
                <a:path extrusionOk="0" h="56" w="40">
                  <a:moveTo>
                    <a:pt x="39" y="1"/>
                  </a:moveTo>
                  <a:cubicBezTo>
                    <a:pt x="0" y="1"/>
                    <a:pt x="0" y="40"/>
                    <a:pt x="0" y="40"/>
                  </a:cubicBezTo>
                  <a:cubicBezTo>
                    <a:pt x="0" y="51"/>
                    <a:pt x="4" y="56"/>
                    <a:pt x="8" y="56"/>
                  </a:cubicBezTo>
                  <a:cubicBezTo>
                    <a:pt x="20" y="56"/>
                    <a:pt x="39" y="28"/>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983875" y="4524450"/>
              <a:ext cx="25" cy="1000"/>
            </a:xfrm>
            <a:custGeom>
              <a:rect b="b" l="l" r="r" t="t"/>
              <a:pathLst>
                <a:path extrusionOk="0" h="40" w="1">
                  <a:moveTo>
                    <a:pt x="0" y="39"/>
                  </a:moveTo>
                  <a:lnTo>
                    <a:pt x="0" y="39"/>
                  </a:lnTo>
                  <a:lnTo>
                    <a:pt x="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1003675" y="4520550"/>
              <a:ext cx="650" cy="1975"/>
            </a:xfrm>
            <a:custGeom>
              <a:rect b="b" l="l" r="r" t="t"/>
              <a:pathLst>
                <a:path extrusionOk="0" h="79" w="26">
                  <a:moveTo>
                    <a:pt x="26" y="1"/>
                  </a:moveTo>
                  <a:lnTo>
                    <a:pt x="26" y="1"/>
                  </a:lnTo>
                  <a:cubicBezTo>
                    <a:pt x="26" y="1"/>
                    <a:pt x="1" y="26"/>
                    <a:pt x="11" y="56"/>
                  </a:cubicBezTo>
                  <a:lnTo>
                    <a:pt x="11" y="56"/>
                  </a:lnTo>
                  <a:cubicBezTo>
                    <a:pt x="15" y="41"/>
                    <a:pt x="26" y="21"/>
                    <a:pt x="26" y="1"/>
                  </a:cubicBezTo>
                  <a:close/>
                  <a:moveTo>
                    <a:pt x="11" y="56"/>
                  </a:moveTo>
                  <a:cubicBezTo>
                    <a:pt x="6" y="70"/>
                    <a:pt x="7" y="79"/>
                    <a:pt x="26" y="79"/>
                  </a:cubicBezTo>
                  <a:cubicBezTo>
                    <a:pt x="18" y="71"/>
                    <a:pt x="13" y="63"/>
                    <a:pt x="11" y="56"/>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1004300" y="4521525"/>
              <a:ext cx="1975" cy="2950"/>
            </a:xfrm>
            <a:custGeom>
              <a:rect b="b" l="l" r="r" t="t"/>
              <a:pathLst>
                <a:path extrusionOk="0" h="118" w="79">
                  <a:moveTo>
                    <a:pt x="40" y="1"/>
                  </a:moveTo>
                  <a:lnTo>
                    <a:pt x="40" y="1"/>
                  </a:lnTo>
                  <a:cubicBezTo>
                    <a:pt x="1" y="79"/>
                    <a:pt x="78" y="118"/>
                    <a:pt x="78" y="118"/>
                  </a:cubicBezTo>
                  <a:lnTo>
                    <a:pt x="40"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963450" y="4529325"/>
              <a:ext cx="1000" cy="2250"/>
            </a:xfrm>
            <a:custGeom>
              <a:rect b="b" l="l" r="r" t="t"/>
              <a:pathLst>
                <a:path extrusionOk="0" h="90" w="40">
                  <a:moveTo>
                    <a:pt x="0" y="0"/>
                  </a:moveTo>
                  <a:lnTo>
                    <a:pt x="0" y="0"/>
                  </a:lnTo>
                  <a:cubicBezTo>
                    <a:pt x="10" y="10"/>
                    <a:pt x="15" y="17"/>
                    <a:pt x="17" y="23"/>
                  </a:cubicBezTo>
                  <a:lnTo>
                    <a:pt x="17" y="23"/>
                  </a:lnTo>
                  <a:cubicBezTo>
                    <a:pt x="14" y="22"/>
                    <a:pt x="12" y="22"/>
                    <a:pt x="10" y="22"/>
                  </a:cubicBezTo>
                  <a:cubicBezTo>
                    <a:pt x="5" y="22"/>
                    <a:pt x="0" y="26"/>
                    <a:pt x="0" y="39"/>
                  </a:cubicBezTo>
                  <a:lnTo>
                    <a:pt x="9" y="48"/>
                  </a:lnTo>
                  <a:lnTo>
                    <a:pt x="9" y="48"/>
                  </a:lnTo>
                  <a:cubicBezTo>
                    <a:pt x="15" y="40"/>
                    <a:pt x="20" y="33"/>
                    <a:pt x="17" y="23"/>
                  </a:cubicBezTo>
                  <a:lnTo>
                    <a:pt x="17" y="23"/>
                  </a:lnTo>
                  <a:cubicBezTo>
                    <a:pt x="27" y="27"/>
                    <a:pt x="39" y="39"/>
                    <a:pt x="39" y="39"/>
                  </a:cubicBezTo>
                  <a:lnTo>
                    <a:pt x="0" y="0"/>
                  </a:lnTo>
                  <a:close/>
                  <a:moveTo>
                    <a:pt x="9" y="48"/>
                  </a:moveTo>
                  <a:cubicBezTo>
                    <a:pt x="5" y="56"/>
                    <a:pt x="0" y="64"/>
                    <a:pt x="0" y="78"/>
                  </a:cubicBezTo>
                  <a:cubicBezTo>
                    <a:pt x="8" y="70"/>
                    <a:pt x="15" y="67"/>
                    <a:pt x="20" y="67"/>
                  </a:cubicBezTo>
                  <a:cubicBezTo>
                    <a:pt x="34" y="67"/>
                    <a:pt x="38" y="89"/>
                    <a:pt x="39" y="89"/>
                  </a:cubicBezTo>
                  <a:cubicBezTo>
                    <a:pt x="39" y="89"/>
                    <a:pt x="39" y="86"/>
                    <a:pt x="39" y="78"/>
                  </a:cubicBezTo>
                  <a:lnTo>
                    <a:pt x="9" y="48"/>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974150" y="4527375"/>
              <a:ext cx="3900" cy="5850"/>
            </a:xfrm>
            <a:custGeom>
              <a:rect b="b" l="l" r="r" t="t"/>
              <a:pathLst>
                <a:path extrusionOk="0" h="234" w="156">
                  <a:moveTo>
                    <a:pt x="156" y="0"/>
                  </a:moveTo>
                  <a:cubicBezTo>
                    <a:pt x="117" y="0"/>
                    <a:pt x="78" y="39"/>
                    <a:pt x="78" y="78"/>
                  </a:cubicBezTo>
                  <a:lnTo>
                    <a:pt x="78" y="117"/>
                  </a:lnTo>
                  <a:cubicBezTo>
                    <a:pt x="78" y="39"/>
                    <a:pt x="156" y="78"/>
                    <a:pt x="156" y="0"/>
                  </a:cubicBezTo>
                  <a:close/>
                  <a:moveTo>
                    <a:pt x="39" y="0"/>
                  </a:moveTo>
                  <a:lnTo>
                    <a:pt x="0" y="156"/>
                  </a:lnTo>
                  <a:cubicBezTo>
                    <a:pt x="0" y="156"/>
                    <a:pt x="39" y="195"/>
                    <a:pt x="39" y="234"/>
                  </a:cubicBezTo>
                  <a:cubicBezTo>
                    <a:pt x="78" y="195"/>
                    <a:pt x="39" y="195"/>
                    <a:pt x="39" y="156"/>
                  </a:cubicBezTo>
                  <a:cubicBezTo>
                    <a:pt x="39" y="124"/>
                    <a:pt x="66" y="91"/>
                    <a:pt x="75" y="59"/>
                  </a:cubicBezTo>
                  <a:lnTo>
                    <a:pt x="75" y="59"/>
                  </a:lnTo>
                  <a:cubicBezTo>
                    <a:pt x="77" y="65"/>
                    <a:pt x="78" y="72"/>
                    <a:pt x="78" y="78"/>
                  </a:cubicBezTo>
                  <a:lnTo>
                    <a:pt x="78" y="39"/>
                  </a:lnTo>
                  <a:cubicBezTo>
                    <a:pt x="78" y="46"/>
                    <a:pt x="77" y="52"/>
                    <a:pt x="75" y="59"/>
                  </a:cubicBezTo>
                  <a:lnTo>
                    <a:pt x="75" y="59"/>
                  </a:lnTo>
                  <a:cubicBezTo>
                    <a:pt x="66" y="27"/>
                    <a:pt x="39" y="0"/>
                    <a:pt x="39"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1007225" y="4523475"/>
              <a:ext cx="25" cy="25"/>
            </a:xfrm>
            <a:custGeom>
              <a:rect b="b" l="l" r="r" t="t"/>
              <a:pathLst>
                <a:path extrusionOk="0" h="1" w="1">
                  <a:moveTo>
                    <a:pt x="0" y="1"/>
                  </a:moveTo>
                  <a:cubicBezTo>
                    <a:pt x="0" y="1"/>
                    <a:pt x="0" y="1"/>
                    <a:pt x="0"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909300" y="4533750"/>
              <a:ext cx="1950" cy="450"/>
            </a:xfrm>
            <a:custGeom>
              <a:rect b="b" l="l" r="r" t="t"/>
              <a:pathLst>
                <a:path extrusionOk="0" h="18" w="78">
                  <a:moveTo>
                    <a:pt x="63" y="0"/>
                  </a:moveTo>
                  <a:cubicBezTo>
                    <a:pt x="43" y="0"/>
                    <a:pt x="0" y="18"/>
                    <a:pt x="26" y="18"/>
                  </a:cubicBezTo>
                  <a:lnTo>
                    <a:pt x="65" y="18"/>
                  </a:lnTo>
                  <a:cubicBezTo>
                    <a:pt x="78" y="5"/>
                    <a:pt x="74" y="0"/>
                    <a:pt x="63"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927925" y="4534175"/>
              <a:ext cx="1500" cy="2250"/>
            </a:xfrm>
            <a:custGeom>
              <a:rect b="b" l="l" r="r" t="t"/>
              <a:pathLst>
                <a:path extrusionOk="0" h="90" w="60">
                  <a:moveTo>
                    <a:pt x="20" y="1"/>
                  </a:moveTo>
                  <a:lnTo>
                    <a:pt x="20" y="1"/>
                  </a:lnTo>
                  <a:cubicBezTo>
                    <a:pt x="0" y="21"/>
                    <a:pt x="11" y="51"/>
                    <a:pt x="21" y="70"/>
                  </a:cubicBezTo>
                  <a:lnTo>
                    <a:pt x="21" y="70"/>
                  </a:lnTo>
                  <a:cubicBezTo>
                    <a:pt x="26" y="40"/>
                    <a:pt x="59" y="40"/>
                    <a:pt x="59" y="40"/>
                  </a:cubicBezTo>
                  <a:cubicBezTo>
                    <a:pt x="59" y="1"/>
                    <a:pt x="20" y="1"/>
                    <a:pt x="20" y="1"/>
                  </a:cubicBezTo>
                  <a:close/>
                  <a:moveTo>
                    <a:pt x="21" y="70"/>
                  </a:moveTo>
                  <a:cubicBezTo>
                    <a:pt x="21" y="73"/>
                    <a:pt x="20" y="75"/>
                    <a:pt x="20" y="79"/>
                  </a:cubicBezTo>
                  <a:cubicBezTo>
                    <a:pt x="28" y="86"/>
                    <a:pt x="31" y="89"/>
                    <a:pt x="31" y="89"/>
                  </a:cubicBezTo>
                  <a:cubicBezTo>
                    <a:pt x="32" y="89"/>
                    <a:pt x="27" y="81"/>
                    <a:pt x="21" y="7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985825" y="4531250"/>
              <a:ext cx="25" cy="1975"/>
            </a:xfrm>
            <a:custGeom>
              <a:rect b="b" l="l" r="r" t="t"/>
              <a:pathLst>
                <a:path extrusionOk="0" h="79" w="1">
                  <a:moveTo>
                    <a:pt x="0" y="40"/>
                  </a:moveTo>
                  <a:lnTo>
                    <a:pt x="0" y="1"/>
                  </a:lnTo>
                  <a:lnTo>
                    <a:pt x="0" y="79"/>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986800" y="4530300"/>
              <a:ext cx="1950" cy="3900"/>
            </a:xfrm>
            <a:custGeom>
              <a:rect b="b" l="l" r="r" t="t"/>
              <a:pathLst>
                <a:path extrusionOk="0" h="156" w="78">
                  <a:moveTo>
                    <a:pt x="0" y="0"/>
                  </a:moveTo>
                  <a:lnTo>
                    <a:pt x="0" y="117"/>
                  </a:lnTo>
                  <a:cubicBezTo>
                    <a:pt x="39" y="117"/>
                    <a:pt x="0" y="156"/>
                    <a:pt x="39" y="156"/>
                  </a:cubicBezTo>
                  <a:cubicBezTo>
                    <a:pt x="78" y="156"/>
                    <a:pt x="39" y="117"/>
                    <a:pt x="39" y="117"/>
                  </a:cubicBezTo>
                  <a:cubicBezTo>
                    <a:pt x="39" y="78"/>
                    <a:pt x="39" y="39"/>
                    <a:pt x="0"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965400" y="4533200"/>
              <a:ext cx="1950" cy="2950"/>
            </a:xfrm>
            <a:custGeom>
              <a:rect b="b" l="l" r="r" t="t"/>
              <a:pathLst>
                <a:path extrusionOk="0" h="118" w="78">
                  <a:moveTo>
                    <a:pt x="39" y="1"/>
                  </a:moveTo>
                  <a:cubicBezTo>
                    <a:pt x="0" y="40"/>
                    <a:pt x="39" y="79"/>
                    <a:pt x="39" y="118"/>
                  </a:cubicBezTo>
                  <a:cubicBezTo>
                    <a:pt x="78" y="79"/>
                    <a:pt x="39" y="40"/>
                    <a:pt x="3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1006250" y="4527700"/>
              <a:ext cx="2550" cy="3575"/>
            </a:xfrm>
            <a:custGeom>
              <a:rect b="b" l="l" r="r" t="t"/>
              <a:pathLst>
                <a:path extrusionOk="0" h="143" w="102">
                  <a:moveTo>
                    <a:pt x="73" y="1"/>
                  </a:moveTo>
                  <a:cubicBezTo>
                    <a:pt x="66" y="1"/>
                    <a:pt x="62" y="10"/>
                    <a:pt x="78" y="26"/>
                  </a:cubicBezTo>
                  <a:cubicBezTo>
                    <a:pt x="78" y="26"/>
                    <a:pt x="53" y="76"/>
                    <a:pt x="43" y="76"/>
                  </a:cubicBezTo>
                  <a:cubicBezTo>
                    <a:pt x="41" y="76"/>
                    <a:pt x="39" y="73"/>
                    <a:pt x="39" y="65"/>
                  </a:cubicBezTo>
                  <a:cubicBezTo>
                    <a:pt x="39" y="65"/>
                    <a:pt x="64" y="15"/>
                    <a:pt x="54" y="15"/>
                  </a:cubicBezTo>
                  <a:cubicBezTo>
                    <a:pt x="52" y="15"/>
                    <a:pt x="47" y="18"/>
                    <a:pt x="39" y="26"/>
                  </a:cubicBezTo>
                  <a:cubicBezTo>
                    <a:pt x="0" y="104"/>
                    <a:pt x="0" y="143"/>
                    <a:pt x="39" y="143"/>
                  </a:cubicBezTo>
                  <a:cubicBezTo>
                    <a:pt x="39" y="143"/>
                    <a:pt x="78" y="65"/>
                    <a:pt x="78" y="65"/>
                  </a:cubicBezTo>
                  <a:cubicBezTo>
                    <a:pt x="101" y="20"/>
                    <a:pt x="84" y="1"/>
                    <a:pt x="73"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1003325" y="4528350"/>
              <a:ext cx="2950" cy="4875"/>
            </a:xfrm>
            <a:custGeom>
              <a:rect b="b" l="l" r="r" t="t"/>
              <a:pathLst>
                <a:path extrusionOk="0" h="195" w="118">
                  <a:moveTo>
                    <a:pt x="40" y="0"/>
                  </a:moveTo>
                  <a:lnTo>
                    <a:pt x="56" y="34"/>
                  </a:lnTo>
                  <a:lnTo>
                    <a:pt x="56" y="34"/>
                  </a:lnTo>
                  <a:cubicBezTo>
                    <a:pt x="58" y="25"/>
                    <a:pt x="55" y="16"/>
                    <a:pt x="40" y="0"/>
                  </a:cubicBezTo>
                  <a:close/>
                  <a:moveTo>
                    <a:pt x="56" y="34"/>
                  </a:moveTo>
                  <a:cubicBezTo>
                    <a:pt x="53" y="46"/>
                    <a:pt x="40" y="55"/>
                    <a:pt x="40" y="78"/>
                  </a:cubicBezTo>
                  <a:cubicBezTo>
                    <a:pt x="1" y="117"/>
                    <a:pt x="40" y="156"/>
                    <a:pt x="40" y="195"/>
                  </a:cubicBezTo>
                  <a:lnTo>
                    <a:pt x="79" y="117"/>
                  </a:lnTo>
                  <a:lnTo>
                    <a:pt x="117" y="117"/>
                  </a:lnTo>
                  <a:lnTo>
                    <a:pt x="117" y="78"/>
                  </a:lnTo>
                  <a:lnTo>
                    <a:pt x="79" y="78"/>
                  </a:lnTo>
                  <a:lnTo>
                    <a:pt x="56" y="34"/>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954700" y="4539050"/>
              <a:ext cx="975" cy="25"/>
            </a:xfrm>
            <a:custGeom>
              <a:rect b="b" l="l" r="r" t="t"/>
              <a:pathLst>
                <a:path extrusionOk="0" h="1" w="39">
                  <a:moveTo>
                    <a:pt x="0" y="0"/>
                  </a:moveTo>
                  <a:lnTo>
                    <a:pt x="39" y="0"/>
                  </a:lnTo>
                  <a:lnTo>
                    <a:pt x="39"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986800" y="4538075"/>
              <a:ext cx="3900" cy="10025"/>
            </a:xfrm>
            <a:custGeom>
              <a:rect b="b" l="l" r="r" t="t"/>
              <a:pathLst>
                <a:path extrusionOk="0" h="401" w="156">
                  <a:moveTo>
                    <a:pt x="117" y="0"/>
                  </a:moveTo>
                  <a:cubicBezTo>
                    <a:pt x="39" y="78"/>
                    <a:pt x="78" y="117"/>
                    <a:pt x="39" y="195"/>
                  </a:cubicBezTo>
                  <a:cubicBezTo>
                    <a:pt x="39" y="273"/>
                    <a:pt x="0" y="273"/>
                    <a:pt x="0" y="351"/>
                  </a:cubicBezTo>
                  <a:cubicBezTo>
                    <a:pt x="31" y="351"/>
                    <a:pt x="38" y="400"/>
                    <a:pt x="39" y="400"/>
                  </a:cubicBezTo>
                  <a:cubicBezTo>
                    <a:pt x="39" y="400"/>
                    <a:pt x="39" y="397"/>
                    <a:pt x="39" y="389"/>
                  </a:cubicBezTo>
                  <a:cubicBezTo>
                    <a:pt x="39" y="389"/>
                    <a:pt x="39" y="333"/>
                    <a:pt x="39" y="312"/>
                  </a:cubicBezTo>
                  <a:cubicBezTo>
                    <a:pt x="39" y="351"/>
                    <a:pt x="78" y="351"/>
                    <a:pt x="78" y="351"/>
                  </a:cubicBezTo>
                  <a:lnTo>
                    <a:pt x="78" y="312"/>
                  </a:lnTo>
                  <a:cubicBezTo>
                    <a:pt x="78" y="234"/>
                    <a:pt x="117" y="156"/>
                    <a:pt x="156" y="117"/>
                  </a:cubicBezTo>
                  <a:lnTo>
                    <a:pt x="156" y="39"/>
                  </a:lnTo>
                  <a:cubicBezTo>
                    <a:pt x="156" y="39"/>
                    <a:pt x="156" y="0"/>
                    <a:pt x="117"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980950" y="4539050"/>
              <a:ext cx="4900" cy="4875"/>
            </a:xfrm>
            <a:custGeom>
              <a:rect b="b" l="l" r="r" t="t"/>
              <a:pathLst>
                <a:path extrusionOk="0" h="195" w="196">
                  <a:moveTo>
                    <a:pt x="156" y="0"/>
                  </a:moveTo>
                  <a:lnTo>
                    <a:pt x="156" y="0"/>
                  </a:lnTo>
                  <a:cubicBezTo>
                    <a:pt x="156" y="0"/>
                    <a:pt x="78" y="39"/>
                    <a:pt x="78" y="39"/>
                  </a:cubicBezTo>
                  <a:cubicBezTo>
                    <a:pt x="78" y="78"/>
                    <a:pt x="78" y="117"/>
                    <a:pt x="40" y="156"/>
                  </a:cubicBezTo>
                  <a:cubicBezTo>
                    <a:pt x="40" y="156"/>
                    <a:pt x="1" y="195"/>
                    <a:pt x="40" y="195"/>
                  </a:cubicBezTo>
                  <a:cubicBezTo>
                    <a:pt x="78" y="156"/>
                    <a:pt x="195" y="78"/>
                    <a:pt x="156" y="78"/>
                  </a:cubicBezTo>
                  <a:lnTo>
                    <a:pt x="117" y="78"/>
                  </a:lnTo>
                  <a:cubicBezTo>
                    <a:pt x="117" y="39"/>
                    <a:pt x="156" y="0"/>
                    <a:pt x="156" y="0"/>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983050" y="4542725"/>
              <a:ext cx="1825" cy="2175"/>
            </a:xfrm>
            <a:custGeom>
              <a:rect b="b" l="l" r="r" t="t"/>
              <a:pathLst>
                <a:path extrusionOk="0" h="87" w="73">
                  <a:moveTo>
                    <a:pt x="56" y="1"/>
                  </a:moveTo>
                  <a:cubicBezTo>
                    <a:pt x="24" y="1"/>
                    <a:pt x="0" y="87"/>
                    <a:pt x="33" y="87"/>
                  </a:cubicBezTo>
                  <a:cubicBezTo>
                    <a:pt x="72" y="87"/>
                    <a:pt x="72" y="48"/>
                    <a:pt x="72" y="9"/>
                  </a:cubicBezTo>
                  <a:cubicBezTo>
                    <a:pt x="67" y="3"/>
                    <a:pt x="61" y="1"/>
                    <a:pt x="56"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993600" y="4541950"/>
              <a:ext cx="1000" cy="1000"/>
            </a:xfrm>
            <a:custGeom>
              <a:rect b="b" l="l" r="r" t="t"/>
              <a:pathLst>
                <a:path extrusionOk="0" h="40" w="40">
                  <a:moveTo>
                    <a:pt x="39" y="1"/>
                  </a:moveTo>
                  <a:lnTo>
                    <a:pt x="1" y="40"/>
                  </a:lnTo>
                  <a:lnTo>
                    <a:pt x="39" y="40"/>
                  </a:lnTo>
                  <a:lnTo>
                    <a:pt x="39" y="1"/>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989700" y="4544875"/>
              <a:ext cx="2950" cy="3925"/>
            </a:xfrm>
            <a:custGeom>
              <a:rect b="b" l="l" r="r" t="t"/>
              <a:pathLst>
                <a:path extrusionOk="0" h="157" w="118">
                  <a:moveTo>
                    <a:pt x="40" y="1"/>
                  </a:moveTo>
                  <a:lnTo>
                    <a:pt x="40" y="40"/>
                  </a:lnTo>
                  <a:cubicBezTo>
                    <a:pt x="45" y="34"/>
                    <a:pt x="49" y="32"/>
                    <a:pt x="50" y="32"/>
                  </a:cubicBezTo>
                  <a:cubicBezTo>
                    <a:pt x="55" y="32"/>
                    <a:pt x="44" y="56"/>
                    <a:pt x="43" y="79"/>
                  </a:cubicBezTo>
                  <a:lnTo>
                    <a:pt x="43" y="79"/>
                  </a:lnTo>
                  <a:cubicBezTo>
                    <a:pt x="92" y="78"/>
                    <a:pt x="92" y="61"/>
                    <a:pt x="97" y="61"/>
                  </a:cubicBezTo>
                  <a:cubicBezTo>
                    <a:pt x="100" y="61"/>
                    <a:pt x="105" y="66"/>
                    <a:pt x="118" y="79"/>
                  </a:cubicBezTo>
                  <a:cubicBezTo>
                    <a:pt x="118" y="1"/>
                    <a:pt x="79" y="40"/>
                    <a:pt x="40" y="1"/>
                  </a:cubicBezTo>
                  <a:close/>
                  <a:moveTo>
                    <a:pt x="43" y="79"/>
                  </a:moveTo>
                  <a:cubicBezTo>
                    <a:pt x="42" y="79"/>
                    <a:pt x="41" y="79"/>
                    <a:pt x="40" y="79"/>
                  </a:cubicBezTo>
                  <a:cubicBezTo>
                    <a:pt x="14" y="79"/>
                    <a:pt x="39" y="95"/>
                    <a:pt x="48" y="117"/>
                  </a:cubicBezTo>
                  <a:lnTo>
                    <a:pt x="79" y="117"/>
                  </a:lnTo>
                  <a:cubicBezTo>
                    <a:pt x="47" y="117"/>
                    <a:pt x="41" y="99"/>
                    <a:pt x="43" y="79"/>
                  </a:cubicBezTo>
                  <a:close/>
                  <a:moveTo>
                    <a:pt x="40" y="117"/>
                  </a:moveTo>
                  <a:cubicBezTo>
                    <a:pt x="40" y="156"/>
                    <a:pt x="1" y="156"/>
                    <a:pt x="40" y="156"/>
                  </a:cubicBezTo>
                  <a:cubicBezTo>
                    <a:pt x="53" y="143"/>
                    <a:pt x="53" y="129"/>
                    <a:pt x="48" y="117"/>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994800" y="4544875"/>
              <a:ext cx="2725" cy="3100"/>
            </a:xfrm>
            <a:custGeom>
              <a:rect b="b" l="l" r="r" t="t"/>
              <a:pathLst>
                <a:path extrusionOk="0" h="124" w="109">
                  <a:moveTo>
                    <a:pt x="69" y="1"/>
                  </a:moveTo>
                  <a:cubicBezTo>
                    <a:pt x="0" y="1"/>
                    <a:pt x="54" y="124"/>
                    <a:pt x="67" y="124"/>
                  </a:cubicBezTo>
                  <a:cubicBezTo>
                    <a:pt x="68" y="124"/>
                    <a:pt x="69" y="122"/>
                    <a:pt x="69" y="117"/>
                  </a:cubicBezTo>
                  <a:lnTo>
                    <a:pt x="108" y="79"/>
                  </a:lnTo>
                  <a:cubicBezTo>
                    <a:pt x="108" y="40"/>
                    <a:pt x="69" y="40"/>
                    <a:pt x="69" y="1"/>
                  </a:cubicBez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978025" y="4549750"/>
              <a:ext cx="25" cy="1000"/>
            </a:xfrm>
            <a:custGeom>
              <a:rect b="b" l="l" r="r" t="t"/>
              <a:pathLst>
                <a:path extrusionOk="0" h="40" w="1">
                  <a:moveTo>
                    <a:pt x="1" y="39"/>
                  </a:moveTo>
                  <a:lnTo>
                    <a:pt x="1" y="39"/>
                  </a:ln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992625" y="4548775"/>
              <a:ext cx="1000" cy="1975"/>
            </a:xfrm>
            <a:custGeom>
              <a:rect b="b" l="l" r="r" t="t"/>
              <a:pathLst>
                <a:path extrusionOk="0" h="79" w="40">
                  <a:moveTo>
                    <a:pt x="1" y="0"/>
                  </a:moveTo>
                  <a:lnTo>
                    <a:pt x="1" y="78"/>
                  </a:lnTo>
                  <a:cubicBezTo>
                    <a:pt x="40" y="39"/>
                    <a:pt x="40" y="39"/>
                    <a:pt x="40" y="39"/>
                  </a:cubicBezTo>
                  <a:lnTo>
                    <a:pt x="1" y="0"/>
                  </a:lnTo>
                  <a:close/>
                </a:path>
              </a:pathLst>
            </a:custGeom>
            <a:solidFill>
              <a:srgbClr val="083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799025" y="4185900"/>
              <a:ext cx="451425" cy="476525"/>
            </a:xfrm>
            <a:custGeom>
              <a:rect b="b" l="l" r="r" t="t"/>
              <a:pathLst>
                <a:path extrusionOk="0" h="19061" w="18057">
                  <a:moveTo>
                    <a:pt x="12531" y="1"/>
                  </a:moveTo>
                  <a:lnTo>
                    <a:pt x="4554" y="1207"/>
                  </a:lnTo>
                  <a:cubicBezTo>
                    <a:pt x="4554" y="1207"/>
                    <a:pt x="2258" y="2180"/>
                    <a:pt x="1246" y="8172"/>
                  </a:cubicBezTo>
                  <a:cubicBezTo>
                    <a:pt x="740" y="11169"/>
                    <a:pt x="1" y="18640"/>
                    <a:pt x="1" y="18640"/>
                  </a:cubicBezTo>
                  <a:cubicBezTo>
                    <a:pt x="1" y="18640"/>
                    <a:pt x="3700" y="19061"/>
                    <a:pt x="8029" y="19061"/>
                  </a:cubicBezTo>
                  <a:cubicBezTo>
                    <a:pt x="11492" y="19061"/>
                    <a:pt x="15359" y="18792"/>
                    <a:pt x="18057" y="17823"/>
                  </a:cubicBezTo>
                  <a:lnTo>
                    <a:pt x="12531" y="1"/>
                  </a:lnTo>
                  <a:close/>
                </a:path>
              </a:pathLst>
            </a:custGeom>
            <a:solidFill>
              <a:srgbClr val="FFA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1094775" y="4232600"/>
              <a:ext cx="24350" cy="24350"/>
            </a:xfrm>
            <a:custGeom>
              <a:rect b="b" l="l" r="r" t="t"/>
              <a:pathLst>
                <a:path extrusionOk="0" h="974" w="974">
                  <a:moveTo>
                    <a:pt x="468" y="0"/>
                  </a:moveTo>
                  <a:cubicBezTo>
                    <a:pt x="234" y="0"/>
                    <a:pt x="1" y="195"/>
                    <a:pt x="1" y="467"/>
                  </a:cubicBezTo>
                  <a:cubicBezTo>
                    <a:pt x="1" y="740"/>
                    <a:pt x="234" y="973"/>
                    <a:pt x="468" y="973"/>
                  </a:cubicBezTo>
                  <a:cubicBezTo>
                    <a:pt x="740" y="973"/>
                    <a:pt x="973" y="740"/>
                    <a:pt x="973" y="467"/>
                  </a:cubicBezTo>
                  <a:cubicBezTo>
                    <a:pt x="973" y="195"/>
                    <a:pt x="740" y="0"/>
                    <a:pt x="468"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1111325" y="4314325"/>
              <a:ext cx="25300" cy="24350"/>
            </a:xfrm>
            <a:custGeom>
              <a:rect b="b" l="l" r="r" t="t"/>
              <a:pathLst>
                <a:path extrusionOk="0" h="974" w="1012">
                  <a:moveTo>
                    <a:pt x="506" y="0"/>
                  </a:moveTo>
                  <a:cubicBezTo>
                    <a:pt x="234" y="0"/>
                    <a:pt x="0" y="195"/>
                    <a:pt x="0" y="467"/>
                  </a:cubicBezTo>
                  <a:cubicBezTo>
                    <a:pt x="0" y="740"/>
                    <a:pt x="234" y="973"/>
                    <a:pt x="506" y="973"/>
                  </a:cubicBezTo>
                  <a:cubicBezTo>
                    <a:pt x="778" y="973"/>
                    <a:pt x="1012" y="740"/>
                    <a:pt x="1012" y="467"/>
                  </a:cubicBezTo>
                  <a:cubicBezTo>
                    <a:pt x="1012" y="195"/>
                    <a:pt x="778" y="0"/>
                    <a:pt x="506"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1133700" y="4395075"/>
              <a:ext cx="24325" cy="25300"/>
            </a:xfrm>
            <a:custGeom>
              <a:rect b="b" l="l" r="r" t="t"/>
              <a:pathLst>
                <a:path extrusionOk="0" h="1012" w="973">
                  <a:moveTo>
                    <a:pt x="467" y="0"/>
                  </a:moveTo>
                  <a:cubicBezTo>
                    <a:pt x="195" y="0"/>
                    <a:pt x="0" y="234"/>
                    <a:pt x="0" y="506"/>
                  </a:cubicBezTo>
                  <a:cubicBezTo>
                    <a:pt x="0" y="778"/>
                    <a:pt x="195" y="1012"/>
                    <a:pt x="467" y="1012"/>
                  </a:cubicBezTo>
                  <a:cubicBezTo>
                    <a:pt x="739" y="1012"/>
                    <a:pt x="973" y="778"/>
                    <a:pt x="973" y="506"/>
                  </a:cubicBezTo>
                  <a:cubicBezTo>
                    <a:pt x="973" y="234"/>
                    <a:pt x="739" y="0"/>
                    <a:pt x="467"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1162875" y="4471925"/>
              <a:ext cx="24350" cy="25300"/>
            </a:xfrm>
            <a:custGeom>
              <a:rect b="b" l="l" r="r" t="t"/>
              <a:pathLst>
                <a:path extrusionOk="0" h="1012" w="974">
                  <a:moveTo>
                    <a:pt x="467" y="0"/>
                  </a:moveTo>
                  <a:cubicBezTo>
                    <a:pt x="195" y="0"/>
                    <a:pt x="1" y="234"/>
                    <a:pt x="1" y="506"/>
                  </a:cubicBezTo>
                  <a:cubicBezTo>
                    <a:pt x="1" y="778"/>
                    <a:pt x="195" y="1012"/>
                    <a:pt x="467" y="1012"/>
                  </a:cubicBezTo>
                  <a:cubicBezTo>
                    <a:pt x="740" y="1012"/>
                    <a:pt x="973" y="778"/>
                    <a:pt x="973" y="506"/>
                  </a:cubicBezTo>
                  <a:cubicBezTo>
                    <a:pt x="973" y="234"/>
                    <a:pt x="740" y="0"/>
                    <a:pt x="467"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1183300" y="4555575"/>
              <a:ext cx="25325" cy="24350"/>
            </a:xfrm>
            <a:custGeom>
              <a:rect b="b" l="l" r="r" t="t"/>
              <a:pathLst>
                <a:path extrusionOk="0" h="974" w="1013">
                  <a:moveTo>
                    <a:pt x="507" y="1"/>
                  </a:moveTo>
                  <a:cubicBezTo>
                    <a:pt x="234" y="1"/>
                    <a:pt x="1" y="195"/>
                    <a:pt x="1" y="468"/>
                  </a:cubicBezTo>
                  <a:cubicBezTo>
                    <a:pt x="1" y="740"/>
                    <a:pt x="234" y="974"/>
                    <a:pt x="507" y="974"/>
                  </a:cubicBezTo>
                  <a:cubicBezTo>
                    <a:pt x="779" y="974"/>
                    <a:pt x="1012" y="740"/>
                    <a:pt x="1012" y="468"/>
                  </a:cubicBezTo>
                  <a:cubicBezTo>
                    <a:pt x="1012" y="195"/>
                    <a:pt x="779" y="1"/>
                    <a:pt x="507" y="1"/>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846700" y="3813150"/>
              <a:ext cx="348300" cy="440575"/>
            </a:xfrm>
            <a:custGeom>
              <a:rect b="b" l="l" r="r" t="t"/>
              <a:pathLst>
                <a:path extrusionOk="0" h="17623" w="13932">
                  <a:moveTo>
                    <a:pt x="4123" y="0"/>
                  </a:moveTo>
                  <a:cubicBezTo>
                    <a:pt x="3682" y="0"/>
                    <a:pt x="3254" y="201"/>
                    <a:pt x="2958" y="551"/>
                  </a:cubicBezTo>
                  <a:cubicBezTo>
                    <a:pt x="2569" y="1096"/>
                    <a:pt x="2296" y="1719"/>
                    <a:pt x="2141" y="2380"/>
                  </a:cubicBezTo>
                  <a:cubicBezTo>
                    <a:pt x="1090" y="6272"/>
                    <a:pt x="390" y="10280"/>
                    <a:pt x="78" y="14327"/>
                  </a:cubicBezTo>
                  <a:cubicBezTo>
                    <a:pt x="1" y="14988"/>
                    <a:pt x="1" y="15611"/>
                    <a:pt x="78" y="16273"/>
                  </a:cubicBezTo>
                  <a:cubicBezTo>
                    <a:pt x="78" y="16545"/>
                    <a:pt x="195" y="16817"/>
                    <a:pt x="351" y="17051"/>
                  </a:cubicBezTo>
                  <a:cubicBezTo>
                    <a:pt x="623" y="17323"/>
                    <a:pt x="973" y="17479"/>
                    <a:pt x="1324" y="17479"/>
                  </a:cubicBezTo>
                  <a:cubicBezTo>
                    <a:pt x="1982" y="17575"/>
                    <a:pt x="2641" y="17623"/>
                    <a:pt x="3297" y="17623"/>
                  </a:cubicBezTo>
                  <a:cubicBezTo>
                    <a:pt x="4774" y="17623"/>
                    <a:pt x="6239" y="17380"/>
                    <a:pt x="7667" y="16895"/>
                  </a:cubicBezTo>
                  <a:cubicBezTo>
                    <a:pt x="9690" y="16195"/>
                    <a:pt x="11675" y="15339"/>
                    <a:pt x="13543" y="14327"/>
                  </a:cubicBezTo>
                  <a:cubicBezTo>
                    <a:pt x="13776" y="14288"/>
                    <a:pt x="13932" y="14016"/>
                    <a:pt x="13776" y="13821"/>
                  </a:cubicBezTo>
                  <a:lnTo>
                    <a:pt x="13153" y="12031"/>
                  </a:lnTo>
                  <a:cubicBezTo>
                    <a:pt x="13153" y="11914"/>
                    <a:pt x="13076" y="11836"/>
                    <a:pt x="12998" y="11759"/>
                  </a:cubicBezTo>
                  <a:cubicBezTo>
                    <a:pt x="12939" y="11739"/>
                    <a:pt x="12891" y="11729"/>
                    <a:pt x="12842" y="11729"/>
                  </a:cubicBezTo>
                  <a:cubicBezTo>
                    <a:pt x="12793" y="11729"/>
                    <a:pt x="12745" y="11739"/>
                    <a:pt x="12686" y="11759"/>
                  </a:cubicBezTo>
                  <a:cubicBezTo>
                    <a:pt x="9690" y="12537"/>
                    <a:pt x="6733" y="13393"/>
                    <a:pt x="3814" y="14327"/>
                  </a:cubicBezTo>
                  <a:cubicBezTo>
                    <a:pt x="4398" y="11331"/>
                    <a:pt x="5059" y="8412"/>
                    <a:pt x="5877" y="5493"/>
                  </a:cubicBezTo>
                  <a:cubicBezTo>
                    <a:pt x="6149" y="4598"/>
                    <a:pt x="6305" y="3665"/>
                    <a:pt x="6344" y="2731"/>
                  </a:cubicBezTo>
                  <a:cubicBezTo>
                    <a:pt x="6305" y="1797"/>
                    <a:pt x="5838" y="902"/>
                    <a:pt x="5059" y="357"/>
                  </a:cubicBezTo>
                  <a:lnTo>
                    <a:pt x="4709" y="123"/>
                  </a:lnTo>
                  <a:cubicBezTo>
                    <a:pt x="4518" y="40"/>
                    <a:pt x="4319" y="0"/>
                    <a:pt x="4123" y="0"/>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2"/>
          <p:cNvSpPr txBox="1"/>
          <p:nvPr>
            <p:ph idx="7" type="subTitle"/>
          </p:nvPr>
        </p:nvSpPr>
        <p:spPr>
          <a:xfrm>
            <a:off x="2867050" y="1580700"/>
            <a:ext cx="36534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Motivation</a:t>
            </a:r>
            <a:endParaRPr b="0" sz="2000">
              <a:solidFill>
                <a:srgbClr val="000000"/>
              </a:solidFill>
            </a:endParaRPr>
          </a:p>
        </p:txBody>
      </p:sp>
      <p:sp>
        <p:nvSpPr>
          <p:cNvPr id="989" name="Google Shape;989;p32"/>
          <p:cNvSpPr txBox="1"/>
          <p:nvPr>
            <p:ph idx="14" type="title"/>
          </p:nvPr>
        </p:nvSpPr>
        <p:spPr>
          <a:xfrm>
            <a:off x="1827850" y="1436125"/>
            <a:ext cx="1039200" cy="3108300"/>
          </a:xfrm>
          <a:prstGeom prst="rect">
            <a:avLst/>
          </a:prstGeom>
        </p:spPr>
        <p:txBody>
          <a:bodyPr anchorCtr="0" anchor="ctr" bIns="91425" lIns="91425" spcFirstLastPara="1" rIns="91425" wrap="square" tIns="91425">
            <a:normAutofit/>
          </a:bodyPr>
          <a:lstStyle/>
          <a:p>
            <a:pPr indent="0" lvl="0" marL="0" rtl="0" algn="r">
              <a:lnSpc>
                <a:spcPct val="115000"/>
              </a:lnSpc>
              <a:spcBef>
                <a:spcPts val="0"/>
              </a:spcBef>
              <a:spcAft>
                <a:spcPts val="0"/>
              </a:spcAft>
              <a:buNone/>
            </a:pPr>
            <a:r>
              <a:rPr lang="ko" sz="2700"/>
              <a:t>01</a:t>
            </a:r>
            <a:br>
              <a:rPr lang="ko" sz="2700"/>
            </a:br>
            <a:r>
              <a:rPr lang="ko" sz="2700"/>
              <a:t>02</a:t>
            </a:r>
            <a:br>
              <a:rPr lang="ko" sz="2700"/>
            </a:br>
            <a:r>
              <a:rPr lang="ko" sz="2700"/>
              <a:t>03</a:t>
            </a:r>
            <a:br>
              <a:rPr lang="ko" sz="2700"/>
            </a:br>
            <a:r>
              <a:rPr lang="ko" sz="2700"/>
              <a:t>04</a:t>
            </a:r>
            <a:br>
              <a:rPr lang="ko" sz="2700"/>
            </a:br>
            <a:r>
              <a:rPr lang="ko" sz="2700"/>
              <a:t>05</a:t>
            </a:r>
            <a:br>
              <a:rPr lang="ko" sz="2700"/>
            </a:br>
            <a:r>
              <a:rPr lang="ko" sz="2700"/>
              <a:t>06</a:t>
            </a:r>
            <a:endParaRPr sz="2700"/>
          </a:p>
        </p:txBody>
      </p:sp>
      <p:sp>
        <p:nvSpPr>
          <p:cNvPr id="990" name="Google Shape;990;p32"/>
          <p:cNvSpPr txBox="1"/>
          <p:nvPr>
            <p:ph idx="7" type="subTitle"/>
          </p:nvPr>
        </p:nvSpPr>
        <p:spPr>
          <a:xfrm>
            <a:off x="2867050" y="2037900"/>
            <a:ext cx="36534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Approach &amp; </a:t>
            </a:r>
            <a:r>
              <a:rPr b="0" lang="ko" sz="2000">
                <a:solidFill>
                  <a:srgbClr val="000000"/>
                </a:solidFill>
              </a:rPr>
              <a:t>Novelty</a:t>
            </a:r>
            <a:endParaRPr b="0" sz="2000">
              <a:solidFill>
                <a:srgbClr val="000000"/>
              </a:solidFill>
            </a:endParaRPr>
          </a:p>
        </p:txBody>
      </p:sp>
      <p:sp>
        <p:nvSpPr>
          <p:cNvPr id="991" name="Google Shape;991;p32"/>
          <p:cNvSpPr txBox="1"/>
          <p:nvPr>
            <p:ph idx="7" type="subTitle"/>
          </p:nvPr>
        </p:nvSpPr>
        <p:spPr>
          <a:xfrm>
            <a:off x="2867050" y="2495100"/>
            <a:ext cx="36534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Usage scenario</a:t>
            </a:r>
            <a:endParaRPr b="0" sz="2000">
              <a:solidFill>
                <a:srgbClr val="000000"/>
              </a:solidFill>
            </a:endParaRPr>
          </a:p>
        </p:txBody>
      </p:sp>
      <p:sp>
        <p:nvSpPr>
          <p:cNvPr id="992" name="Google Shape;992;p32"/>
          <p:cNvSpPr txBox="1"/>
          <p:nvPr>
            <p:ph idx="7" type="subTitle"/>
          </p:nvPr>
        </p:nvSpPr>
        <p:spPr>
          <a:xfrm>
            <a:off x="2867050" y="2985550"/>
            <a:ext cx="43056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System architecture overview</a:t>
            </a:r>
            <a:endParaRPr b="0" sz="2000">
              <a:solidFill>
                <a:srgbClr val="000000"/>
              </a:solidFill>
            </a:endParaRPr>
          </a:p>
        </p:txBody>
      </p:sp>
      <p:sp>
        <p:nvSpPr>
          <p:cNvPr id="993" name="Google Shape;993;p32"/>
          <p:cNvSpPr txBox="1"/>
          <p:nvPr>
            <p:ph idx="7" type="subTitle"/>
          </p:nvPr>
        </p:nvSpPr>
        <p:spPr>
          <a:xfrm>
            <a:off x="2867050" y="3459375"/>
            <a:ext cx="54294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Technical challenges &amp; solutions</a:t>
            </a:r>
            <a:endParaRPr b="0" sz="2000">
              <a:solidFill>
                <a:srgbClr val="000000"/>
              </a:solidFill>
            </a:endParaRPr>
          </a:p>
        </p:txBody>
      </p:sp>
      <p:sp>
        <p:nvSpPr>
          <p:cNvPr id="994" name="Google Shape;994;p32"/>
          <p:cNvSpPr txBox="1"/>
          <p:nvPr>
            <p:ph idx="7" type="subTitle"/>
          </p:nvPr>
        </p:nvSpPr>
        <p:spPr>
          <a:xfrm>
            <a:off x="2867050" y="3933200"/>
            <a:ext cx="4646700" cy="4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sz="2000">
                <a:solidFill>
                  <a:srgbClr val="000000"/>
                </a:solidFill>
              </a:rPr>
              <a:t>Final deliverable</a:t>
            </a:r>
            <a:endParaRPr b="0" sz="2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0"/>
          <p:cNvSpPr txBox="1"/>
          <p:nvPr>
            <p:ph type="title"/>
          </p:nvPr>
        </p:nvSpPr>
        <p:spPr>
          <a:xfrm>
            <a:off x="630000" y="445025"/>
            <a:ext cx="640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Project Breakdown</a:t>
            </a:r>
            <a:endParaRPr>
              <a:solidFill>
                <a:srgbClr val="666666"/>
              </a:solidFill>
            </a:endParaRPr>
          </a:p>
        </p:txBody>
      </p:sp>
      <p:sp>
        <p:nvSpPr>
          <p:cNvPr id="1303" name="Google Shape;1303;p50"/>
          <p:cNvSpPr/>
          <p:nvPr/>
        </p:nvSpPr>
        <p:spPr>
          <a:xfrm>
            <a:off x="561925" y="1156975"/>
            <a:ext cx="8178600" cy="384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04" name="Google Shape;1304;p50"/>
          <p:cNvGraphicFramePr/>
          <p:nvPr/>
        </p:nvGraphicFramePr>
        <p:xfrm>
          <a:off x="558875" y="1160745"/>
          <a:ext cx="3000000" cy="3000000"/>
        </p:xfrm>
        <a:graphic>
          <a:graphicData uri="http://schemas.openxmlformats.org/drawingml/2006/table">
            <a:tbl>
              <a:tblPr>
                <a:noFill/>
                <a:tableStyleId>{8EC0FEB7-58DA-4198-9330-7DD83E7F5D1C}</a:tableStyleId>
              </a:tblPr>
              <a:tblGrid>
                <a:gridCol w="2198000"/>
                <a:gridCol w="460050"/>
                <a:gridCol w="460050"/>
                <a:gridCol w="460050"/>
                <a:gridCol w="460050"/>
                <a:gridCol w="460050"/>
                <a:gridCol w="460050"/>
                <a:gridCol w="460050"/>
                <a:gridCol w="460050"/>
                <a:gridCol w="460050"/>
                <a:gridCol w="460050"/>
                <a:gridCol w="460050"/>
                <a:gridCol w="460050"/>
                <a:gridCol w="460050"/>
              </a:tblGrid>
              <a:tr h="184200">
                <a:tc>
                  <a:txBody>
                    <a:bodyPr/>
                    <a:lstStyle/>
                    <a:p>
                      <a:pPr indent="0" lvl="0" marL="0" rtl="0" algn="l">
                        <a:lnSpc>
                          <a:spcPct val="115000"/>
                        </a:lnSpc>
                        <a:spcBef>
                          <a:spcPts val="0"/>
                        </a:spcBef>
                        <a:spcAft>
                          <a:spcPts val="0"/>
                        </a:spcAft>
                        <a:buNone/>
                      </a:pPr>
                      <a:r>
                        <a:rPr lang="ko" sz="1100">
                          <a:solidFill>
                            <a:srgbClr val="F3F3F3"/>
                          </a:solidFill>
                          <a:latin typeface="Calibri"/>
                          <a:ea typeface="Calibri"/>
                          <a:cs typeface="Calibri"/>
                          <a:sym typeface="Calibri"/>
                        </a:rPr>
                        <a:t>Tasks</a:t>
                      </a:r>
                      <a:endParaRPr sz="1100">
                        <a:solidFill>
                          <a:srgbClr val="F3F3F3"/>
                        </a:solidFill>
                        <a:latin typeface="Calibri"/>
                        <a:ea typeface="Calibri"/>
                        <a:cs typeface="Calibri"/>
                        <a:sym typeface="Calibri"/>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3</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4</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5</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6</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7</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8</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9</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10</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11</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12</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13</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14</a:t>
                      </a:r>
                      <a:endParaRPr sz="1000">
                        <a:solidFill>
                          <a:srgbClr val="F3F3F3"/>
                        </a:solidFill>
                      </a:endParaRPr>
                    </a:p>
                  </a:txBody>
                  <a:tcPr marT="0" marB="0" marR="0" marL="28575" anchor="b">
                    <a:solidFill>
                      <a:schemeClr val="dk1"/>
                    </a:solidFill>
                  </a:tcPr>
                </a:tc>
                <a:tc>
                  <a:txBody>
                    <a:bodyPr/>
                    <a:lstStyle/>
                    <a:p>
                      <a:pPr indent="0" lvl="0" marL="0" rtl="0" algn="ctr">
                        <a:lnSpc>
                          <a:spcPct val="115000"/>
                        </a:lnSpc>
                        <a:spcBef>
                          <a:spcPts val="0"/>
                        </a:spcBef>
                        <a:spcAft>
                          <a:spcPts val="0"/>
                        </a:spcAft>
                        <a:buNone/>
                      </a:pPr>
                      <a:r>
                        <a:rPr lang="ko" sz="1000">
                          <a:solidFill>
                            <a:srgbClr val="F3F3F3"/>
                          </a:solidFill>
                        </a:rPr>
                        <a:t>15</a:t>
                      </a:r>
                      <a:endParaRPr sz="1000">
                        <a:solidFill>
                          <a:srgbClr val="F3F3F3"/>
                        </a:solidFill>
                      </a:endParaRPr>
                    </a:p>
                  </a:txBody>
                  <a:tcPr marT="0" marB="0" marR="0" marL="28575" anchor="b">
                    <a:solidFill>
                      <a:schemeClr val="dk1"/>
                    </a:solidFill>
                  </a:tcP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Android / Unity Development Study</a:t>
                      </a:r>
                      <a:endParaRPr sz="1100">
                        <a:latin typeface="Calibri"/>
                        <a:ea typeface="Calibri"/>
                        <a:cs typeface="Calibri"/>
                        <a:sym typeface="Calibri"/>
                      </a:endParaRPr>
                    </a:p>
                  </a:txBody>
                  <a:tcPr marT="0" marB="0" marR="0" marL="28575" anchor="b"/>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UI design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UI implementation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MJ, JY</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MJ, JY</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351675">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Build interaction contents and walking courses</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351675">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Location-aware interaction implementation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MK</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MK</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Object Detection model implementation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JY, JH</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JY, JH</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Feature integration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Mid-term presentation</a:t>
                      </a:r>
                      <a:endParaRPr sz="1100">
                        <a:latin typeface="Calibri"/>
                        <a:ea typeface="Calibri"/>
                        <a:cs typeface="Calibri"/>
                        <a:sym typeface="Calibri"/>
                      </a:endParaRPr>
                    </a:p>
                  </a:txBody>
                  <a:tcPr marT="0" marB="0" marR="0" marL="28575" anchor="b">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ctr">
                        <a:lnSpc>
                          <a:spcPct val="115000"/>
                        </a:lnSpc>
                        <a:spcBef>
                          <a:spcPts val="0"/>
                        </a:spcBef>
                        <a:spcAft>
                          <a:spcPts val="0"/>
                        </a:spcAft>
                        <a:buNone/>
                      </a:pPr>
                      <a:r>
                        <a:rPr lang="ko" sz="1000">
                          <a:solidFill>
                            <a:srgbClr val="FFFFFF"/>
                          </a:solidFill>
                        </a:rPr>
                        <a:t>MK, JY</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Scene-aware Interaction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MJ, MK</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MJ, MK</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MJ, MK</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351675">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Reward &amp; reporting system implementation</a:t>
                      </a:r>
                      <a:endParaRPr sz="1100">
                        <a:latin typeface="Calibri"/>
                        <a:ea typeface="Calibri"/>
                        <a:cs typeface="Calibri"/>
                        <a:sym typeface="Calibri"/>
                      </a:endParaRPr>
                    </a:p>
                  </a:txBody>
                  <a:tcPr marT="0" marB="0" marR="0" marL="28575" anchor="b">
                    <a:solidFill>
                      <a:srgbClr val="FFFFFF"/>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MJ, JY</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MJ, JY</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Performance Optimization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JH</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JH</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Evaluation &amp; Regression</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QA</a:t>
                      </a:r>
                      <a:endParaRPr sz="1100">
                        <a:latin typeface="Calibri"/>
                        <a:ea typeface="Calibri"/>
                        <a:cs typeface="Calibri"/>
                        <a:sym typeface="Calibri"/>
                      </a:endParaRPr>
                    </a:p>
                  </a:txBody>
                  <a:tcPr marT="0" marB="0" marR="0" marL="28575" anchor="b"/>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l">
                        <a:spcBef>
                          <a:spcPts val="0"/>
                        </a:spcBef>
                        <a:spcAft>
                          <a:spcPts val="0"/>
                        </a:spcAft>
                        <a:buNone/>
                      </a:pPr>
                      <a:r>
                        <a:t/>
                      </a:r>
                      <a:endParaRPr/>
                    </a:p>
                  </a:txBody>
                  <a:tcPr marT="0" marB="0" marR="0" marL="28575" anchor="ct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c>
                  <a:txBody>
                    <a:bodyPr/>
                    <a:lstStyle/>
                    <a:p>
                      <a:pPr indent="0" lvl="0" marL="0" rtl="0" algn="l">
                        <a:spcBef>
                          <a:spcPts val="0"/>
                        </a:spcBef>
                        <a:spcAft>
                          <a:spcPts val="0"/>
                        </a:spcAft>
                        <a:buNone/>
                      </a:pPr>
                      <a:r>
                        <a:t/>
                      </a:r>
                      <a:endParaRPr/>
                    </a:p>
                  </a:txBody>
                  <a:tcPr marT="0" marB="0" marR="0" marL="28575" anchor="ctr"/>
                </a:tc>
              </a:tr>
              <a:tr h="204300">
                <a:tc>
                  <a:txBody>
                    <a:bodyPr/>
                    <a:lstStyle/>
                    <a:p>
                      <a:pPr indent="0" lvl="0" marL="0" rtl="0" algn="l">
                        <a:lnSpc>
                          <a:spcPct val="115000"/>
                        </a:lnSpc>
                        <a:spcBef>
                          <a:spcPts val="0"/>
                        </a:spcBef>
                        <a:spcAft>
                          <a:spcPts val="0"/>
                        </a:spcAft>
                        <a:buNone/>
                      </a:pPr>
                      <a:r>
                        <a:rPr lang="ko" sz="1100">
                          <a:latin typeface="Calibri"/>
                          <a:ea typeface="Calibri"/>
                          <a:cs typeface="Calibri"/>
                          <a:sym typeface="Calibri"/>
                        </a:rPr>
                        <a:t>Presentation &amp; Demo</a:t>
                      </a:r>
                      <a:endParaRPr sz="1100">
                        <a:latin typeface="Calibri"/>
                        <a:ea typeface="Calibri"/>
                        <a:cs typeface="Calibri"/>
                        <a:sym typeface="Calibri"/>
                      </a:endParaRPr>
                    </a:p>
                  </a:txBody>
                  <a:tcPr marT="0" marB="0" marR="0" marL="28575" anchor="b">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l">
                        <a:spcBef>
                          <a:spcPts val="0"/>
                        </a:spcBef>
                        <a:spcAft>
                          <a:spcPts val="0"/>
                        </a:spcAft>
                        <a:buNone/>
                      </a:pPr>
                      <a:r>
                        <a:t/>
                      </a:r>
                      <a:endParaRPr/>
                    </a:p>
                  </a:txBody>
                  <a:tcPr marT="0" marB="0" marR="0" marL="28575" anchor="ctr">
                    <a:solidFill>
                      <a:srgbClr val="CCCCCC"/>
                    </a:solidFill>
                  </a:tcPr>
                </a:tc>
                <a:tc>
                  <a:txBody>
                    <a:bodyPr/>
                    <a:lstStyle/>
                    <a:p>
                      <a:pPr indent="0" lvl="0" marL="0" rtl="0" algn="ctr">
                        <a:lnSpc>
                          <a:spcPct val="115000"/>
                        </a:lnSpc>
                        <a:spcBef>
                          <a:spcPts val="0"/>
                        </a:spcBef>
                        <a:spcAft>
                          <a:spcPts val="0"/>
                        </a:spcAft>
                        <a:buNone/>
                      </a:pPr>
                      <a:r>
                        <a:rPr lang="ko" sz="1000">
                          <a:solidFill>
                            <a:srgbClr val="FFFFFF"/>
                          </a:solidFill>
                        </a:rPr>
                        <a:t>ALL</a:t>
                      </a:r>
                      <a:endParaRPr sz="1000">
                        <a:solidFill>
                          <a:srgbClr val="FFFFFF"/>
                        </a:solidFill>
                      </a:endParaRPr>
                    </a:p>
                  </a:txBody>
                  <a:tcPr marT="0" marB="0" marR="0" marL="28575" anchor="ctr">
                    <a:solidFill>
                      <a:srgbClr val="FBBC04"/>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51"/>
          <p:cNvSpPr txBox="1"/>
          <p:nvPr>
            <p:ph type="title"/>
          </p:nvPr>
        </p:nvSpPr>
        <p:spPr>
          <a:xfrm>
            <a:off x="1071575" y="540000"/>
            <a:ext cx="3500700" cy="716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a:t>Thanks</a:t>
            </a:r>
            <a:endParaRPr/>
          </a:p>
        </p:txBody>
      </p:sp>
      <p:sp>
        <p:nvSpPr>
          <p:cNvPr id="1310" name="Google Shape;1310;p51"/>
          <p:cNvSpPr txBox="1"/>
          <p:nvPr>
            <p:ph idx="1" type="subTitle"/>
          </p:nvPr>
        </p:nvSpPr>
        <p:spPr>
          <a:xfrm>
            <a:off x="1093780" y="1379113"/>
            <a:ext cx="3177300" cy="1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Do you have any questions?</a:t>
            </a:r>
            <a:endParaRPr/>
          </a:p>
        </p:txBody>
      </p:sp>
      <p:grpSp>
        <p:nvGrpSpPr>
          <p:cNvPr id="1311" name="Google Shape;1311;p51"/>
          <p:cNvGrpSpPr/>
          <p:nvPr/>
        </p:nvGrpSpPr>
        <p:grpSpPr>
          <a:xfrm>
            <a:off x="7141499" y="358120"/>
            <a:ext cx="1832704" cy="4823435"/>
            <a:chOff x="6422725" y="786550"/>
            <a:chExt cx="661650" cy="1741375"/>
          </a:xfrm>
        </p:grpSpPr>
        <p:sp>
          <p:nvSpPr>
            <p:cNvPr id="1312" name="Google Shape;1312;p51"/>
            <p:cNvSpPr/>
            <p:nvPr/>
          </p:nvSpPr>
          <p:spPr>
            <a:xfrm>
              <a:off x="6422725" y="786550"/>
              <a:ext cx="661650" cy="887550"/>
            </a:xfrm>
            <a:custGeom>
              <a:rect b="b" l="l" r="r" t="t"/>
              <a:pathLst>
                <a:path extrusionOk="0" h="35502" w="26466">
                  <a:moveTo>
                    <a:pt x="9183" y="1"/>
                  </a:moveTo>
                  <a:cubicBezTo>
                    <a:pt x="4295" y="1"/>
                    <a:pt x="1620" y="2544"/>
                    <a:pt x="954" y="5088"/>
                  </a:cubicBezTo>
                  <a:cubicBezTo>
                    <a:pt x="1" y="8803"/>
                    <a:pt x="1480" y="12912"/>
                    <a:pt x="3584" y="15871"/>
                  </a:cubicBezTo>
                  <a:cubicBezTo>
                    <a:pt x="4340" y="16956"/>
                    <a:pt x="5294" y="17942"/>
                    <a:pt x="5590" y="19356"/>
                  </a:cubicBezTo>
                  <a:cubicBezTo>
                    <a:pt x="5688" y="19783"/>
                    <a:pt x="5688" y="20211"/>
                    <a:pt x="5590" y="20638"/>
                  </a:cubicBezTo>
                  <a:cubicBezTo>
                    <a:pt x="5261" y="22347"/>
                    <a:pt x="4077" y="22413"/>
                    <a:pt x="3124" y="22873"/>
                  </a:cubicBezTo>
                  <a:cubicBezTo>
                    <a:pt x="428" y="24221"/>
                    <a:pt x="99" y="28955"/>
                    <a:pt x="1940" y="31552"/>
                  </a:cubicBezTo>
                  <a:cubicBezTo>
                    <a:pt x="3781" y="34182"/>
                    <a:pt x="6872" y="35070"/>
                    <a:pt x="9798" y="35432"/>
                  </a:cubicBezTo>
                  <a:cubicBezTo>
                    <a:pt x="10092" y="35470"/>
                    <a:pt x="10563" y="35502"/>
                    <a:pt x="11164" y="35502"/>
                  </a:cubicBezTo>
                  <a:cubicBezTo>
                    <a:pt x="14185" y="35502"/>
                    <a:pt x="20489" y="34697"/>
                    <a:pt x="24164" y="29843"/>
                  </a:cubicBezTo>
                  <a:cubicBezTo>
                    <a:pt x="25775" y="27936"/>
                    <a:pt x="26465" y="25471"/>
                    <a:pt x="26104" y="23038"/>
                  </a:cubicBezTo>
                  <a:cubicBezTo>
                    <a:pt x="25886" y="21514"/>
                    <a:pt x="24962" y="19932"/>
                    <a:pt x="23667" y="19932"/>
                  </a:cubicBezTo>
                  <a:cubicBezTo>
                    <a:pt x="23593" y="19932"/>
                    <a:pt x="23517" y="19937"/>
                    <a:pt x="23441" y="19948"/>
                  </a:cubicBezTo>
                  <a:cubicBezTo>
                    <a:pt x="22865" y="20019"/>
                    <a:pt x="22307" y="20406"/>
                    <a:pt x="21767" y="20406"/>
                  </a:cubicBezTo>
                  <a:cubicBezTo>
                    <a:pt x="21566" y="20406"/>
                    <a:pt x="21368" y="20353"/>
                    <a:pt x="21172" y="20211"/>
                  </a:cubicBezTo>
                  <a:cubicBezTo>
                    <a:pt x="20745" y="19816"/>
                    <a:pt x="20548" y="19224"/>
                    <a:pt x="20712" y="18665"/>
                  </a:cubicBezTo>
                  <a:cubicBezTo>
                    <a:pt x="20942" y="17581"/>
                    <a:pt x="21731" y="16923"/>
                    <a:pt x="22389" y="16200"/>
                  </a:cubicBezTo>
                  <a:cubicBezTo>
                    <a:pt x="23375" y="15082"/>
                    <a:pt x="24065" y="13734"/>
                    <a:pt x="24394" y="12288"/>
                  </a:cubicBezTo>
                  <a:cubicBezTo>
                    <a:pt x="25052" y="9706"/>
                    <a:pt x="23255" y="7539"/>
                    <a:pt x="21277" y="7539"/>
                  </a:cubicBezTo>
                  <a:cubicBezTo>
                    <a:pt x="20585" y="7539"/>
                    <a:pt x="19871" y="7804"/>
                    <a:pt x="19233" y="8408"/>
                  </a:cubicBezTo>
                  <a:lnTo>
                    <a:pt x="19200" y="8441"/>
                  </a:lnTo>
                  <a:cubicBezTo>
                    <a:pt x="18810" y="8831"/>
                    <a:pt x="18374" y="9314"/>
                    <a:pt x="17810" y="9314"/>
                  </a:cubicBezTo>
                  <a:cubicBezTo>
                    <a:pt x="17708" y="9314"/>
                    <a:pt x="17602" y="9299"/>
                    <a:pt x="17490" y="9263"/>
                  </a:cubicBezTo>
                  <a:cubicBezTo>
                    <a:pt x="17063" y="9132"/>
                    <a:pt x="16734" y="8803"/>
                    <a:pt x="16570" y="8408"/>
                  </a:cubicBezTo>
                  <a:cubicBezTo>
                    <a:pt x="16110" y="7455"/>
                    <a:pt x="16208" y="6370"/>
                    <a:pt x="16077" y="5351"/>
                  </a:cubicBezTo>
                  <a:cubicBezTo>
                    <a:pt x="15616" y="2524"/>
                    <a:pt x="13315" y="354"/>
                    <a:pt x="10488" y="58"/>
                  </a:cubicBezTo>
                  <a:cubicBezTo>
                    <a:pt x="10037" y="19"/>
                    <a:pt x="9602" y="1"/>
                    <a:pt x="9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1"/>
            <p:cNvSpPr/>
            <p:nvPr/>
          </p:nvSpPr>
          <p:spPr>
            <a:xfrm>
              <a:off x="6701350" y="1166050"/>
              <a:ext cx="10700" cy="1361875"/>
            </a:xfrm>
            <a:custGeom>
              <a:rect b="b" l="l" r="r" t="t"/>
              <a:pathLst>
                <a:path extrusionOk="0" fill="none" h="54475" w="428">
                  <a:moveTo>
                    <a:pt x="428" y="1"/>
                  </a:moveTo>
                  <a:lnTo>
                    <a:pt x="0" y="54475"/>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1"/>
            <p:cNvSpPr/>
            <p:nvPr/>
          </p:nvSpPr>
          <p:spPr>
            <a:xfrm>
              <a:off x="6709575" y="1241675"/>
              <a:ext cx="158650" cy="186575"/>
            </a:xfrm>
            <a:custGeom>
              <a:rect b="b" l="l" r="r" t="t"/>
              <a:pathLst>
                <a:path extrusionOk="0" fill="none" h="7463" w="6346">
                  <a:moveTo>
                    <a:pt x="6345" y="0"/>
                  </a:moveTo>
                  <a:lnTo>
                    <a:pt x="0" y="7463"/>
                  </a:lnTo>
                </a:path>
              </a:pathLst>
            </a:custGeom>
            <a:noFill/>
            <a:ln cap="flat" cmpd="sng" w="23825">
              <a:solidFill>
                <a:schemeClr val="accent1"/>
              </a:solidFill>
              <a:prstDash val="solid"/>
              <a:miter lim="328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51"/>
          <p:cNvGrpSpPr/>
          <p:nvPr/>
        </p:nvGrpSpPr>
        <p:grpSpPr>
          <a:xfrm>
            <a:off x="4757186" y="1828397"/>
            <a:ext cx="1463960" cy="3353008"/>
            <a:chOff x="5099075" y="1655887"/>
            <a:chExt cx="1539391" cy="3525770"/>
          </a:xfrm>
        </p:grpSpPr>
        <p:sp>
          <p:nvSpPr>
            <p:cNvPr id="1316" name="Google Shape;1316;p51"/>
            <p:cNvSpPr/>
            <p:nvPr/>
          </p:nvSpPr>
          <p:spPr>
            <a:xfrm>
              <a:off x="5983062" y="3262647"/>
              <a:ext cx="576815" cy="1706943"/>
            </a:xfrm>
            <a:custGeom>
              <a:rect b="b" l="l" r="r" t="t"/>
              <a:pathLst>
                <a:path extrusionOk="0" h="39731" w="13426">
                  <a:moveTo>
                    <a:pt x="8483" y="0"/>
                  </a:moveTo>
                  <a:lnTo>
                    <a:pt x="0" y="428"/>
                  </a:lnTo>
                  <a:lnTo>
                    <a:pt x="3386" y="15176"/>
                  </a:lnTo>
                  <a:cubicBezTo>
                    <a:pt x="3658" y="16266"/>
                    <a:pt x="3853" y="17433"/>
                    <a:pt x="3930" y="18562"/>
                  </a:cubicBezTo>
                  <a:cubicBezTo>
                    <a:pt x="3930" y="19185"/>
                    <a:pt x="3969" y="19807"/>
                    <a:pt x="4047" y="20391"/>
                  </a:cubicBezTo>
                  <a:cubicBezTo>
                    <a:pt x="4242" y="21325"/>
                    <a:pt x="4553" y="22220"/>
                    <a:pt x="4981" y="23037"/>
                  </a:cubicBezTo>
                  <a:cubicBezTo>
                    <a:pt x="7394" y="28329"/>
                    <a:pt x="9067" y="33972"/>
                    <a:pt x="9962" y="39731"/>
                  </a:cubicBezTo>
                  <a:cubicBezTo>
                    <a:pt x="11324" y="39614"/>
                    <a:pt x="12569" y="38953"/>
                    <a:pt x="13425" y="37863"/>
                  </a:cubicBezTo>
                  <a:cubicBezTo>
                    <a:pt x="12063" y="35762"/>
                    <a:pt x="12180" y="33077"/>
                    <a:pt x="11985" y="30586"/>
                  </a:cubicBezTo>
                  <a:cubicBezTo>
                    <a:pt x="11752" y="28524"/>
                    <a:pt x="11285" y="26539"/>
                    <a:pt x="10546" y="24633"/>
                  </a:cubicBezTo>
                  <a:cubicBezTo>
                    <a:pt x="9806" y="22804"/>
                    <a:pt x="8872" y="21052"/>
                    <a:pt x="8522" y="19146"/>
                  </a:cubicBezTo>
                  <a:cubicBezTo>
                    <a:pt x="8367" y="18095"/>
                    <a:pt x="8328" y="17083"/>
                    <a:pt x="8367" y="16033"/>
                  </a:cubicBezTo>
                  <a:lnTo>
                    <a:pt x="8483" y="0"/>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1"/>
            <p:cNvSpPr/>
            <p:nvPr/>
          </p:nvSpPr>
          <p:spPr>
            <a:xfrm>
              <a:off x="6350879" y="4767325"/>
              <a:ext cx="244113" cy="303831"/>
            </a:xfrm>
            <a:custGeom>
              <a:rect b="b" l="l" r="r" t="t"/>
              <a:pathLst>
                <a:path extrusionOk="0" h="7072" w="5682">
                  <a:moveTo>
                    <a:pt x="3814" y="0"/>
                  </a:moveTo>
                  <a:cubicBezTo>
                    <a:pt x="3541" y="429"/>
                    <a:pt x="3113" y="740"/>
                    <a:pt x="2607" y="895"/>
                  </a:cubicBezTo>
                  <a:cubicBezTo>
                    <a:pt x="2140" y="1051"/>
                    <a:pt x="1673" y="1090"/>
                    <a:pt x="1206" y="1207"/>
                  </a:cubicBezTo>
                  <a:cubicBezTo>
                    <a:pt x="1051" y="1207"/>
                    <a:pt x="934" y="1246"/>
                    <a:pt x="778" y="1324"/>
                  </a:cubicBezTo>
                  <a:cubicBezTo>
                    <a:pt x="739" y="1362"/>
                    <a:pt x="817" y="1401"/>
                    <a:pt x="817" y="1479"/>
                  </a:cubicBezTo>
                  <a:cubicBezTo>
                    <a:pt x="1012" y="2374"/>
                    <a:pt x="1051" y="3269"/>
                    <a:pt x="895" y="4203"/>
                  </a:cubicBezTo>
                  <a:cubicBezTo>
                    <a:pt x="778" y="5098"/>
                    <a:pt x="1051" y="6421"/>
                    <a:pt x="311" y="6966"/>
                  </a:cubicBezTo>
                  <a:lnTo>
                    <a:pt x="0" y="6927"/>
                  </a:lnTo>
                  <a:lnTo>
                    <a:pt x="0" y="6927"/>
                  </a:lnTo>
                  <a:cubicBezTo>
                    <a:pt x="185" y="7033"/>
                    <a:pt x="325" y="7071"/>
                    <a:pt x="453" y="7071"/>
                  </a:cubicBezTo>
                  <a:cubicBezTo>
                    <a:pt x="700" y="7071"/>
                    <a:pt x="899" y="6926"/>
                    <a:pt x="1284" y="6849"/>
                  </a:cubicBezTo>
                  <a:cubicBezTo>
                    <a:pt x="1907" y="6694"/>
                    <a:pt x="2452" y="6421"/>
                    <a:pt x="2958" y="6071"/>
                  </a:cubicBezTo>
                  <a:cubicBezTo>
                    <a:pt x="3969" y="5371"/>
                    <a:pt x="4864" y="4553"/>
                    <a:pt x="5604" y="3581"/>
                  </a:cubicBezTo>
                  <a:cubicBezTo>
                    <a:pt x="5643" y="3542"/>
                    <a:pt x="5643" y="3503"/>
                    <a:pt x="5681" y="3464"/>
                  </a:cubicBezTo>
                  <a:cubicBezTo>
                    <a:pt x="5643" y="3386"/>
                    <a:pt x="5643" y="3347"/>
                    <a:pt x="5604" y="3269"/>
                  </a:cubicBezTo>
                  <a:cubicBezTo>
                    <a:pt x="4825" y="2257"/>
                    <a:pt x="4125" y="2530"/>
                    <a:pt x="3814"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1"/>
            <p:cNvSpPr/>
            <p:nvPr/>
          </p:nvSpPr>
          <p:spPr>
            <a:xfrm>
              <a:off x="6247421" y="4852608"/>
              <a:ext cx="391045" cy="329050"/>
            </a:xfrm>
            <a:custGeom>
              <a:rect b="b" l="l" r="r" t="t"/>
              <a:pathLst>
                <a:path extrusionOk="0" h="7659" w="9102">
                  <a:moveTo>
                    <a:pt x="6766" y="0"/>
                  </a:moveTo>
                  <a:lnTo>
                    <a:pt x="6766" y="39"/>
                  </a:lnTo>
                  <a:cubicBezTo>
                    <a:pt x="6338" y="1440"/>
                    <a:pt x="5171" y="2452"/>
                    <a:pt x="3731" y="2724"/>
                  </a:cubicBezTo>
                  <a:cubicBezTo>
                    <a:pt x="3498" y="2763"/>
                    <a:pt x="3303" y="2685"/>
                    <a:pt x="3147" y="2880"/>
                  </a:cubicBezTo>
                  <a:cubicBezTo>
                    <a:pt x="2992" y="3113"/>
                    <a:pt x="2914" y="3386"/>
                    <a:pt x="2875" y="3658"/>
                  </a:cubicBezTo>
                  <a:cubicBezTo>
                    <a:pt x="2680" y="4592"/>
                    <a:pt x="1785" y="5370"/>
                    <a:pt x="968" y="5798"/>
                  </a:cubicBezTo>
                  <a:cubicBezTo>
                    <a:pt x="1" y="6300"/>
                    <a:pt x="452" y="7659"/>
                    <a:pt x="1410" y="7659"/>
                  </a:cubicBezTo>
                  <a:cubicBezTo>
                    <a:pt x="1493" y="7659"/>
                    <a:pt x="1579" y="7649"/>
                    <a:pt x="1669" y="7627"/>
                  </a:cubicBezTo>
                  <a:lnTo>
                    <a:pt x="1902" y="7549"/>
                  </a:lnTo>
                  <a:cubicBezTo>
                    <a:pt x="3420" y="7043"/>
                    <a:pt x="5015" y="6499"/>
                    <a:pt x="5910" y="5176"/>
                  </a:cubicBezTo>
                  <a:cubicBezTo>
                    <a:pt x="6066" y="4864"/>
                    <a:pt x="6299" y="4553"/>
                    <a:pt x="6572" y="4319"/>
                  </a:cubicBezTo>
                  <a:cubicBezTo>
                    <a:pt x="6677" y="4260"/>
                    <a:pt x="6799" y="4228"/>
                    <a:pt x="6921" y="4228"/>
                  </a:cubicBezTo>
                  <a:cubicBezTo>
                    <a:pt x="7115" y="4228"/>
                    <a:pt x="7308" y="4308"/>
                    <a:pt x="7428" y="4475"/>
                  </a:cubicBezTo>
                  <a:cubicBezTo>
                    <a:pt x="7455" y="4503"/>
                    <a:pt x="7502" y="4530"/>
                    <a:pt x="7541" y="4530"/>
                  </a:cubicBezTo>
                  <a:cubicBezTo>
                    <a:pt x="7557" y="4530"/>
                    <a:pt x="7572" y="4525"/>
                    <a:pt x="7584" y="4514"/>
                  </a:cubicBezTo>
                  <a:lnTo>
                    <a:pt x="8751" y="3541"/>
                  </a:lnTo>
                  <a:cubicBezTo>
                    <a:pt x="8907" y="3463"/>
                    <a:pt x="8984" y="3347"/>
                    <a:pt x="9062" y="3191"/>
                  </a:cubicBezTo>
                  <a:cubicBezTo>
                    <a:pt x="9101" y="3035"/>
                    <a:pt x="9062" y="2880"/>
                    <a:pt x="8984" y="2763"/>
                  </a:cubicBezTo>
                  <a:cubicBezTo>
                    <a:pt x="8829" y="2179"/>
                    <a:pt x="8556" y="1596"/>
                    <a:pt x="8245" y="1090"/>
                  </a:cubicBezTo>
                  <a:cubicBezTo>
                    <a:pt x="7895" y="545"/>
                    <a:pt x="7389" y="156"/>
                    <a:pt x="6766" y="0"/>
                  </a:cubicBez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p:cNvSpPr/>
            <p:nvPr/>
          </p:nvSpPr>
          <p:spPr>
            <a:xfrm>
              <a:off x="5951269" y="1990318"/>
              <a:ext cx="225768" cy="376437"/>
            </a:xfrm>
            <a:custGeom>
              <a:rect b="b" l="l" r="r" t="t"/>
              <a:pathLst>
                <a:path extrusionOk="0" h="8762" w="5255">
                  <a:moveTo>
                    <a:pt x="4476" y="1"/>
                  </a:moveTo>
                  <a:lnTo>
                    <a:pt x="40" y="2686"/>
                  </a:lnTo>
                  <a:cubicBezTo>
                    <a:pt x="546" y="3192"/>
                    <a:pt x="974" y="5176"/>
                    <a:pt x="974" y="5877"/>
                  </a:cubicBezTo>
                  <a:cubicBezTo>
                    <a:pt x="935" y="6344"/>
                    <a:pt x="896" y="6811"/>
                    <a:pt x="818" y="7317"/>
                  </a:cubicBezTo>
                  <a:cubicBezTo>
                    <a:pt x="779" y="7667"/>
                    <a:pt x="312" y="7745"/>
                    <a:pt x="429" y="8095"/>
                  </a:cubicBezTo>
                  <a:cubicBezTo>
                    <a:pt x="507" y="8484"/>
                    <a:pt x="1" y="8523"/>
                    <a:pt x="351" y="8679"/>
                  </a:cubicBezTo>
                  <a:cubicBezTo>
                    <a:pt x="494" y="8736"/>
                    <a:pt x="642" y="8761"/>
                    <a:pt x="791" y="8761"/>
                  </a:cubicBezTo>
                  <a:cubicBezTo>
                    <a:pt x="1049" y="8761"/>
                    <a:pt x="1311" y="8685"/>
                    <a:pt x="1557" y="8562"/>
                  </a:cubicBezTo>
                  <a:cubicBezTo>
                    <a:pt x="2880" y="7823"/>
                    <a:pt x="4087" y="6889"/>
                    <a:pt x="5098" y="5760"/>
                  </a:cubicBezTo>
                  <a:cubicBezTo>
                    <a:pt x="5176" y="5682"/>
                    <a:pt x="5215" y="5604"/>
                    <a:pt x="5254" y="5488"/>
                  </a:cubicBezTo>
                  <a:cubicBezTo>
                    <a:pt x="5254" y="5371"/>
                    <a:pt x="5215" y="5215"/>
                    <a:pt x="5137" y="5137"/>
                  </a:cubicBezTo>
                  <a:cubicBezTo>
                    <a:pt x="4437" y="3853"/>
                    <a:pt x="4281" y="2336"/>
                    <a:pt x="4670" y="935"/>
                  </a:cubicBezTo>
                  <a:cubicBezTo>
                    <a:pt x="4709" y="740"/>
                    <a:pt x="4748" y="585"/>
                    <a:pt x="4748" y="390"/>
                  </a:cubicBezTo>
                  <a:cubicBezTo>
                    <a:pt x="4748" y="234"/>
                    <a:pt x="4631" y="79"/>
                    <a:pt x="4476"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p:cNvSpPr/>
            <p:nvPr/>
          </p:nvSpPr>
          <p:spPr>
            <a:xfrm>
              <a:off x="5802484" y="2160884"/>
              <a:ext cx="491534" cy="1085362"/>
            </a:xfrm>
            <a:custGeom>
              <a:rect b="b" l="l" r="r" t="t"/>
              <a:pathLst>
                <a:path extrusionOk="0" h="25263" w="11441">
                  <a:moveTo>
                    <a:pt x="8133" y="0"/>
                  </a:moveTo>
                  <a:cubicBezTo>
                    <a:pt x="7861" y="39"/>
                    <a:pt x="7627" y="156"/>
                    <a:pt x="7472" y="389"/>
                  </a:cubicBezTo>
                  <a:cubicBezTo>
                    <a:pt x="6771" y="1090"/>
                    <a:pt x="5915" y="1557"/>
                    <a:pt x="4981" y="1829"/>
                  </a:cubicBezTo>
                  <a:cubicBezTo>
                    <a:pt x="4320" y="2024"/>
                    <a:pt x="4320" y="2646"/>
                    <a:pt x="4047" y="3269"/>
                  </a:cubicBezTo>
                  <a:cubicBezTo>
                    <a:pt x="3892" y="3619"/>
                    <a:pt x="3075" y="5059"/>
                    <a:pt x="2880" y="5370"/>
                  </a:cubicBezTo>
                  <a:cubicBezTo>
                    <a:pt x="2063" y="7199"/>
                    <a:pt x="1557" y="7938"/>
                    <a:pt x="1557" y="9690"/>
                  </a:cubicBezTo>
                  <a:cubicBezTo>
                    <a:pt x="1557" y="10662"/>
                    <a:pt x="1946" y="11713"/>
                    <a:pt x="1907" y="12725"/>
                  </a:cubicBezTo>
                  <a:cubicBezTo>
                    <a:pt x="1868" y="13503"/>
                    <a:pt x="1635" y="14087"/>
                    <a:pt x="1790" y="14865"/>
                  </a:cubicBezTo>
                  <a:cubicBezTo>
                    <a:pt x="2491" y="18289"/>
                    <a:pt x="506" y="21753"/>
                    <a:pt x="0" y="25255"/>
                  </a:cubicBezTo>
                  <a:cubicBezTo>
                    <a:pt x="416" y="25260"/>
                    <a:pt x="831" y="25262"/>
                    <a:pt x="1246" y="25262"/>
                  </a:cubicBezTo>
                  <a:cubicBezTo>
                    <a:pt x="4100" y="25262"/>
                    <a:pt x="6953" y="25148"/>
                    <a:pt x="9807" y="24944"/>
                  </a:cubicBezTo>
                  <a:cubicBezTo>
                    <a:pt x="9962" y="24944"/>
                    <a:pt x="10079" y="24905"/>
                    <a:pt x="10196" y="24788"/>
                  </a:cubicBezTo>
                  <a:cubicBezTo>
                    <a:pt x="10274" y="24710"/>
                    <a:pt x="10313" y="24555"/>
                    <a:pt x="10274" y="24438"/>
                  </a:cubicBezTo>
                  <a:cubicBezTo>
                    <a:pt x="10429" y="20274"/>
                    <a:pt x="11246" y="16110"/>
                    <a:pt x="11363" y="11908"/>
                  </a:cubicBezTo>
                  <a:cubicBezTo>
                    <a:pt x="11441" y="7705"/>
                    <a:pt x="10702" y="3308"/>
                    <a:pt x="8133" y="0"/>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1"/>
            <p:cNvSpPr/>
            <p:nvPr/>
          </p:nvSpPr>
          <p:spPr>
            <a:xfrm>
              <a:off x="6223791" y="2255834"/>
              <a:ext cx="396286" cy="903244"/>
            </a:xfrm>
            <a:custGeom>
              <a:rect b="b" l="l" r="r" t="t"/>
              <a:pathLst>
                <a:path extrusionOk="0" h="21024" w="9224">
                  <a:moveTo>
                    <a:pt x="4088" y="1"/>
                  </a:moveTo>
                  <a:cubicBezTo>
                    <a:pt x="4023" y="1"/>
                    <a:pt x="3957" y="3"/>
                    <a:pt x="3892" y="8"/>
                  </a:cubicBezTo>
                  <a:cubicBezTo>
                    <a:pt x="2569" y="8"/>
                    <a:pt x="1285" y="164"/>
                    <a:pt x="1" y="436"/>
                  </a:cubicBezTo>
                  <a:lnTo>
                    <a:pt x="779" y="20827"/>
                  </a:lnTo>
                  <a:cubicBezTo>
                    <a:pt x="1684" y="20958"/>
                    <a:pt x="2594" y="21024"/>
                    <a:pt x="3503" y="21024"/>
                  </a:cubicBezTo>
                  <a:cubicBezTo>
                    <a:pt x="5019" y="21024"/>
                    <a:pt x="6533" y="20842"/>
                    <a:pt x="8017" y="20477"/>
                  </a:cubicBezTo>
                  <a:cubicBezTo>
                    <a:pt x="8367" y="20438"/>
                    <a:pt x="8678" y="20282"/>
                    <a:pt x="8912" y="20049"/>
                  </a:cubicBezTo>
                  <a:cubicBezTo>
                    <a:pt x="9145" y="19698"/>
                    <a:pt x="9223" y="19309"/>
                    <a:pt x="9184" y="18920"/>
                  </a:cubicBezTo>
                  <a:cubicBezTo>
                    <a:pt x="9145" y="13394"/>
                    <a:pt x="7900" y="7947"/>
                    <a:pt x="6616" y="2576"/>
                  </a:cubicBezTo>
                  <a:cubicBezTo>
                    <a:pt x="6421" y="1681"/>
                    <a:pt x="6149" y="709"/>
                    <a:pt x="5332" y="281"/>
                  </a:cubicBezTo>
                  <a:cubicBezTo>
                    <a:pt x="4959" y="111"/>
                    <a:pt x="4527" y="1"/>
                    <a:pt x="4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1"/>
            <p:cNvSpPr/>
            <p:nvPr/>
          </p:nvSpPr>
          <p:spPr>
            <a:xfrm>
              <a:off x="5954620" y="2277487"/>
              <a:ext cx="469279" cy="737666"/>
            </a:xfrm>
            <a:custGeom>
              <a:rect b="b" l="l" r="r" t="t"/>
              <a:pathLst>
                <a:path extrusionOk="0" h="17170" w="10923">
                  <a:moveTo>
                    <a:pt x="6230" y="1"/>
                  </a:moveTo>
                  <a:cubicBezTo>
                    <a:pt x="4231" y="1"/>
                    <a:pt x="2780" y="965"/>
                    <a:pt x="1713" y="2695"/>
                  </a:cubicBezTo>
                  <a:cubicBezTo>
                    <a:pt x="1168" y="3551"/>
                    <a:pt x="701" y="4446"/>
                    <a:pt x="351" y="5380"/>
                  </a:cubicBezTo>
                  <a:cubicBezTo>
                    <a:pt x="1" y="6470"/>
                    <a:pt x="351" y="7715"/>
                    <a:pt x="273" y="8805"/>
                  </a:cubicBezTo>
                  <a:cubicBezTo>
                    <a:pt x="195" y="10945"/>
                    <a:pt x="2219" y="12462"/>
                    <a:pt x="3970" y="13357"/>
                  </a:cubicBezTo>
                  <a:cubicBezTo>
                    <a:pt x="6071" y="14447"/>
                    <a:pt x="8328" y="15109"/>
                    <a:pt x="9924" y="17015"/>
                  </a:cubicBezTo>
                  <a:cubicBezTo>
                    <a:pt x="10014" y="17124"/>
                    <a:pt x="10121" y="17169"/>
                    <a:pt x="10228" y="17169"/>
                  </a:cubicBezTo>
                  <a:cubicBezTo>
                    <a:pt x="10579" y="17169"/>
                    <a:pt x="10923" y="16673"/>
                    <a:pt x="10624" y="16315"/>
                  </a:cubicBezTo>
                  <a:cubicBezTo>
                    <a:pt x="9457" y="14875"/>
                    <a:pt x="7900" y="14058"/>
                    <a:pt x="6266" y="13319"/>
                  </a:cubicBezTo>
                  <a:cubicBezTo>
                    <a:pt x="4631" y="12579"/>
                    <a:pt x="2647" y="11840"/>
                    <a:pt x="1674" y="10205"/>
                  </a:cubicBezTo>
                  <a:cubicBezTo>
                    <a:pt x="1090" y="9233"/>
                    <a:pt x="1324" y="8026"/>
                    <a:pt x="1246" y="6937"/>
                  </a:cubicBezTo>
                  <a:cubicBezTo>
                    <a:pt x="1129" y="5847"/>
                    <a:pt x="1596" y="5108"/>
                    <a:pt x="2024" y="4213"/>
                  </a:cubicBezTo>
                  <a:cubicBezTo>
                    <a:pt x="2970" y="2320"/>
                    <a:pt x="4138" y="980"/>
                    <a:pt x="6385" y="980"/>
                  </a:cubicBezTo>
                  <a:cubicBezTo>
                    <a:pt x="6448" y="980"/>
                    <a:pt x="6512" y="981"/>
                    <a:pt x="6577" y="983"/>
                  </a:cubicBezTo>
                  <a:cubicBezTo>
                    <a:pt x="6589" y="984"/>
                    <a:pt x="6600" y="984"/>
                    <a:pt x="6612" y="984"/>
                  </a:cubicBezTo>
                  <a:cubicBezTo>
                    <a:pt x="7199" y="984"/>
                    <a:pt x="7188" y="10"/>
                    <a:pt x="6577" y="10"/>
                  </a:cubicBezTo>
                  <a:cubicBezTo>
                    <a:pt x="6460" y="4"/>
                    <a:pt x="6344" y="1"/>
                    <a:pt x="62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1"/>
            <p:cNvSpPr/>
            <p:nvPr/>
          </p:nvSpPr>
          <p:spPr>
            <a:xfrm>
              <a:off x="5334347" y="3317813"/>
              <a:ext cx="769072" cy="1705139"/>
            </a:xfrm>
            <a:custGeom>
              <a:rect b="b" l="l" r="r" t="t"/>
              <a:pathLst>
                <a:path extrusionOk="0" h="39689" w="17901">
                  <a:moveTo>
                    <a:pt x="10274" y="0"/>
                  </a:moveTo>
                  <a:lnTo>
                    <a:pt x="6110" y="14554"/>
                  </a:lnTo>
                  <a:cubicBezTo>
                    <a:pt x="5838" y="15683"/>
                    <a:pt x="5448" y="16772"/>
                    <a:pt x="4982" y="17823"/>
                  </a:cubicBezTo>
                  <a:cubicBezTo>
                    <a:pt x="4709" y="18368"/>
                    <a:pt x="4398" y="18912"/>
                    <a:pt x="4164" y="19457"/>
                  </a:cubicBezTo>
                  <a:cubicBezTo>
                    <a:pt x="3892" y="20352"/>
                    <a:pt x="3736" y="21286"/>
                    <a:pt x="3736" y="22259"/>
                  </a:cubicBezTo>
                  <a:cubicBezTo>
                    <a:pt x="3269" y="28057"/>
                    <a:pt x="2024" y="33777"/>
                    <a:pt x="1" y="39225"/>
                  </a:cubicBezTo>
                  <a:cubicBezTo>
                    <a:pt x="655" y="39532"/>
                    <a:pt x="1364" y="39689"/>
                    <a:pt x="2070" y="39689"/>
                  </a:cubicBezTo>
                  <a:cubicBezTo>
                    <a:pt x="2706" y="39689"/>
                    <a:pt x="3340" y="39561"/>
                    <a:pt x="3931" y="39303"/>
                  </a:cubicBezTo>
                  <a:cubicBezTo>
                    <a:pt x="3736" y="36774"/>
                    <a:pt x="5176" y="34478"/>
                    <a:pt x="6188" y="32182"/>
                  </a:cubicBezTo>
                  <a:cubicBezTo>
                    <a:pt x="7005" y="30314"/>
                    <a:pt x="7550" y="28291"/>
                    <a:pt x="7822" y="26267"/>
                  </a:cubicBezTo>
                  <a:cubicBezTo>
                    <a:pt x="8056" y="24321"/>
                    <a:pt x="8056" y="22337"/>
                    <a:pt x="8717" y="20508"/>
                  </a:cubicBezTo>
                  <a:cubicBezTo>
                    <a:pt x="9067" y="19535"/>
                    <a:pt x="9534" y="18601"/>
                    <a:pt x="10040" y="17706"/>
                  </a:cubicBezTo>
                  <a:lnTo>
                    <a:pt x="17901" y="3736"/>
                  </a:lnTo>
                  <a:lnTo>
                    <a:pt x="10274" y="0"/>
                  </a:ln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1"/>
            <p:cNvSpPr/>
            <p:nvPr/>
          </p:nvSpPr>
          <p:spPr>
            <a:xfrm>
              <a:off x="5239052" y="4862619"/>
              <a:ext cx="284240" cy="225725"/>
            </a:xfrm>
            <a:custGeom>
              <a:rect b="b" l="l" r="r" t="t"/>
              <a:pathLst>
                <a:path extrusionOk="0" h="5254" w="6616">
                  <a:moveTo>
                    <a:pt x="3347" y="1"/>
                  </a:moveTo>
                  <a:cubicBezTo>
                    <a:pt x="3269" y="39"/>
                    <a:pt x="3269" y="117"/>
                    <a:pt x="3269" y="156"/>
                  </a:cubicBezTo>
                  <a:cubicBezTo>
                    <a:pt x="3036" y="1051"/>
                    <a:pt x="2608" y="1868"/>
                    <a:pt x="2024" y="2569"/>
                  </a:cubicBezTo>
                  <a:cubicBezTo>
                    <a:pt x="1518" y="3308"/>
                    <a:pt x="1090" y="4592"/>
                    <a:pt x="195" y="4709"/>
                  </a:cubicBezTo>
                  <a:lnTo>
                    <a:pt x="1" y="4553"/>
                  </a:lnTo>
                  <a:lnTo>
                    <a:pt x="1" y="4553"/>
                  </a:lnTo>
                  <a:cubicBezTo>
                    <a:pt x="273" y="5098"/>
                    <a:pt x="545" y="4904"/>
                    <a:pt x="1129" y="5098"/>
                  </a:cubicBezTo>
                  <a:cubicBezTo>
                    <a:pt x="1518" y="5202"/>
                    <a:pt x="1942" y="5254"/>
                    <a:pt x="2366" y="5254"/>
                  </a:cubicBezTo>
                  <a:cubicBezTo>
                    <a:pt x="2577" y="5254"/>
                    <a:pt x="2789" y="5241"/>
                    <a:pt x="2997" y="5215"/>
                  </a:cubicBezTo>
                  <a:cubicBezTo>
                    <a:pt x="4203" y="5137"/>
                    <a:pt x="5371" y="4826"/>
                    <a:pt x="6499" y="4320"/>
                  </a:cubicBezTo>
                  <a:cubicBezTo>
                    <a:pt x="6538" y="4320"/>
                    <a:pt x="6577" y="4281"/>
                    <a:pt x="6577" y="4242"/>
                  </a:cubicBezTo>
                  <a:cubicBezTo>
                    <a:pt x="6616" y="4203"/>
                    <a:pt x="6616" y="4125"/>
                    <a:pt x="6616" y="4048"/>
                  </a:cubicBezTo>
                  <a:cubicBezTo>
                    <a:pt x="6421" y="2802"/>
                    <a:pt x="5682" y="2686"/>
                    <a:pt x="6616" y="312"/>
                  </a:cubicBezTo>
                  <a:lnTo>
                    <a:pt x="6616" y="312"/>
                  </a:lnTo>
                  <a:cubicBezTo>
                    <a:pt x="6289" y="503"/>
                    <a:pt x="5943" y="598"/>
                    <a:pt x="5591" y="598"/>
                  </a:cubicBezTo>
                  <a:cubicBezTo>
                    <a:pt x="5441" y="598"/>
                    <a:pt x="5289" y="580"/>
                    <a:pt x="5137" y="545"/>
                  </a:cubicBezTo>
                  <a:cubicBezTo>
                    <a:pt x="4670" y="429"/>
                    <a:pt x="4203" y="273"/>
                    <a:pt x="3775" y="117"/>
                  </a:cubicBezTo>
                  <a:cubicBezTo>
                    <a:pt x="3619" y="78"/>
                    <a:pt x="3464" y="39"/>
                    <a:pt x="3347" y="1"/>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1"/>
            <p:cNvSpPr/>
            <p:nvPr/>
          </p:nvSpPr>
          <p:spPr>
            <a:xfrm>
              <a:off x="5099075" y="4961263"/>
              <a:ext cx="437616" cy="196983"/>
            </a:xfrm>
            <a:custGeom>
              <a:rect b="b" l="l" r="r" t="t"/>
              <a:pathLst>
                <a:path extrusionOk="0" h="4585" w="10186">
                  <a:moveTo>
                    <a:pt x="9368" y="0"/>
                  </a:moveTo>
                  <a:cubicBezTo>
                    <a:pt x="8624" y="717"/>
                    <a:pt x="7645" y="1082"/>
                    <a:pt x="6654" y="1082"/>
                  </a:cubicBezTo>
                  <a:cubicBezTo>
                    <a:pt x="6246" y="1082"/>
                    <a:pt x="5835" y="1020"/>
                    <a:pt x="5438" y="895"/>
                  </a:cubicBezTo>
                  <a:cubicBezTo>
                    <a:pt x="5249" y="832"/>
                    <a:pt x="5111" y="719"/>
                    <a:pt x="4941" y="719"/>
                  </a:cubicBezTo>
                  <a:cubicBezTo>
                    <a:pt x="4901" y="719"/>
                    <a:pt x="4860" y="725"/>
                    <a:pt x="4815" y="740"/>
                  </a:cubicBezTo>
                  <a:cubicBezTo>
                    <a:pt x="4582" y="895"/>
                    <a:pt x="4348" y="1090"/>
                    <a:pt x="4192" y="1285"/>
                  </a:cubicBezTo>
                  <a:cubicBezTo>
                    <a:pt x="3570" y="2024"/>
                    <a:pt x="2441" y="2257"/>
                    <a:pt x="1468" y="2257"/>
                  </a:cubicBezTo>
                  <a:cubicBezTo>
                    <a:pt x="1419" y="2251"/>
                    <a:pt x="1371" y="2249"/>
                    <a:pt x="1325" y="2249"/>
                  </a:cubicBezTo>
                  <a:cubicBezTo>
                    <a:pt x="169" y="2249"/>
                    <a:pt x="0" y="4053"/>
                    <a:pt x="1235" y="4203"/>
                  </a:cubicBezTo>
                  <a:lnTo>
                    <a:pt x="1507" y="4281"/>
                  </a:lnTo>
                  <a:cubicBezTo>
                    <a:pt x="2322" y="4427"/>
                    <a:pt x="3193" y="4585"/>
                    <a:pt x="4036" y="4585"/>
                  </a:cubicBezTo>
                  <a:cubicBezTo>
                    <a:pt x="4763" y="4585"/>
                    <a:pt x="5469" y="4468"/>
                    <a:pt x="6099" y="4125"/>
                  </a:cubicBezTo>
                  <a:cubicBezTo>
                    <a:pt x="6411" y="3931"/>
                    <a:pt x="6761" y="3775"/>
                    <a:pt x="7111" y="3697"/>
                  </a:cubicBezTo>
                  <a:cubicBezTo>
                    <a:pt x="7461" y="3697"/>
                    <a:pt x="7734" y="3931"/>
                    <a:pt x="7811" y="4242"/>
                  </a:cubicBezTo>
                  <a:cubicBezTo>
                    <a:pt x="7780" y="4306"/>
                    <a:pt x="7826" y="4369"/>
                    <a:pt x="7886" y="4369"/>
                  </a:cubicBezTo>
                  <a:cubicBezTo>
                    <a:pt x="7900" y="4369"/>
                    <a:pt x="7914" y="4366"/>
                    <a:pt x="7928" y="4359"/>
                  </a:cubicBezTo>
                  <a:lnTo>
                    <a:pt x="9407" y="4125"/>
                  </a:lnTo>
                  <a:cubicBezTo>
                    <a:pt x="9563" y="4086"/>
                    <a:pt x="9718" y="4047"/>
                    <a:pt x="9835" y="3931"/>
                  </a:cubicBezTo>
                  <a:cubicBezTo>
                    <a:pt x="9952" y="3814"/>
                    <a:pt x="9991" y="3697"/>
                    <a:pt x="9991" y="3542"/>
                  </a:cubicBezTo>
                  <a:cubicBezTo>
                    <a:pt x="10146" y="2919"/>
                    <a:pt x="10185" y="2296"/>
                    <a:pt x="10146" y="1674"/>
                  </a:cubicBezTo>
                  <a:cubicBezTo>
                    <a:pt x="10107" y="1051"/>
                    <a:pt x="9874" y="467"/>
                    <a:pt x="9407" y="39"/>
                  </a:cubicBezTo>
                  <a:lnTo>
                    <a:pt x="9368" y="0"/>
                  </a:lnTo>
                  <a:close/>
                </a:path>
              </a:pathLst>
            </a:custGeom>
            <a:solidFill>
              <a:srgbClr val="17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1"/>
            <p:cNvSpPr/>
            <p:nvPr/>
          </p:nvSpPr>
          <p:spPr>
            <a:xfrm>
              <a:off x="5673763" y="2425025"/>
              <a:ext cx="745657" cy="1289348"/>
            </a:xfrm>
            <a:custGeom>
              <a:rect b="b" l="l" r="r" t="t"/>
              <a:pathLst>
                <a:path extrusionOk="0" h="30011" w="17356">
                  <a:moveTo>
                    <a:pt x="8289" y="0"/>
                  </a:moveTo>
                  <a:lnTo>
                    <a:pt x="6187" y="390"/>
                  </a:lnTo>
                  <a:cubicBezTo>
                    <a:pt x="5954" y="428"/>
                    <a:pt x="5720" y="506"/>
                    <a:pt x="5526" y="584"/>
                  </a:cubicBezTo>
                  <a:cubicBezTo>
                    <a:pt x="5253" y="740"/>
                    <a:pt x="5020" y="973"/>
                    <a:pt x="4864" y="1207"/>
                  </a:cubicBezTo>
                  <a:cubicBezTo>
                    <a:pt x="3619" y="3036"/>
                    <a:pt x="3386" y="5448"/>
                    <a:pt x="3736" y="7589"/>
                  </a:cubicBezTo>
                  <a:cubicBezTo>
                    <a:pt x="4125" y="9651"/>
                    <a:pt x="4203" y="11713"/>
                    <a:pt x="4008" y="13776"/>
                  </a:cubicBezTo>
                  <a:cubicBezTo>
                    <a:pt x="3269" y="18874"/>
                    <a:pt x="1596" y="23115"/>
                    <a:pt x="0" y="27979"/>
                  </a:cubicBezTo>
                  <a:lnTo>
                    <a:pt x="4942" y="29069"/>
                  </a:lnTo>
                  <a:cubicBezTo>
                    <a:pt x="7079" y="29540"/>
                    <a:pt x="9251" y="30011"/>
                    <a:pt x="11455" y="30011"/>
                  </a:cubicBezTo>
                  <a:cubicBezTo>
                    <a:pt x="11619" y="30011"/>
                    <a:pt x="11783" y="30008"/>
                    <a:pt x="11947" y="30003"/>
                  </a:cubicBezTo>
                  <a:cubicBezTo>
                    <a:pt x="13251" y="29975"/>
                    <a:pt x="14536" y="29749"/>
                    <a:pt x="15816" y="29749"/>
                  </a:cubicBezTo>
                  <a:cubicBezTo>
                    <a:pt x="16329" y="29749"/>
                    <a:pt x="16843" y="29786"/>
                    <a:pt x="17356" y="29886"/>
                  </a:cubicBezTo>
                  <a:cubicBezTo>
                    <a:pt x="16188" y="25333"/>
                    <a:pt x="16461" y="20391"/>
                    <a:pt x="14359" y="16227"/>
                  </a:cubicBezTo>
                  <a:cubicBezTo>
                    <a:pt x="14204" y="15916"/>
                    <a:pt x="14009" y="15644"/>
                    <a:pt x="13775" y="15449"/>
                  </a:cubicBezTo>
                  <a:cubicBezTo>
                    <a:pt x="13425" y="15216"/>
                    <a:pt x="12997" y="15060"/>
                    <a:pt x="12569" y="14982"/>
                  </a:cubicBezTo>
                  <a:cubicBezTo>
                    <a:pt x="10585" y="14554"/>
                    <a:pt x="8756" y="13542"/>
                    <a:pt x="7277" y="12103"/>
                  </a:cubicBezTo>
                  <a:cubicBezTo>
                    <a:pt x="7005" y="11869"/>
                    <a:pt x="6771" y="11597"/>
                    <a:pt x="6654" y="11246"/>
                  </a:cubicBezTo>
                  <a:cubicBezTo>
                    <a:pt x="6538" y="10818"/>
                    <a:pt x="6538" y="10390"/>
                    <a:pt x="6615" y="9962"/>
                  </a:cubicBezTo>
                  <a:lnTo>
                    <a:pt x="8094" y="117"/>
                  </a:lnTo>
                  <a:lnTo>
                    <a:pt x="8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5620230" y="2712582"/>
              <a:ext cx="182290" cy="189594"/>
            </a:xfrm>
            <a:custGeom>
              <a:rect b="b" l="l" r="r" t="t"/>
              <a:pathLst>
                <a:path extrusionOk="0" h="4413" w="4243">
                  <a:moveTo>
                    <a:pt x="2608" y="1"/>
                  </a:moveTo>
                  <a:cubicBezTo>
                    <a:pt x="2569" y="1"/>
                    <a:pt x="2530" y="39"/>
                    <a:pt x="2491" y="78"/>
                  </a:cubicBezTo>
                  <a:cubicBezTo>
                    <a:pt x="2297" y="195"/>
                    <a:pt x="2336" y="506"/>
                    <a:pt x="2375" y="779"/>
                  </a:cubicBezTo>
                  <a:cubicBezTo>
                    <a:pt x="2413" y="1051"/>
                    <a:pt x="2375" y="1363"/>
                    <a:pt x="2102" y="1401"/>
                  </a:cubicBezTo>
                  <a:cubicBezTo>
                    <a:pt x="2054" y="1414"/>
                    <a:pt x="2011" y="1419"/>
                    <a:pt x="1973" y="1419"/>
                  </a:cubicBezTo>
                  <a:cubicBezTo>
                    <a:pt x="1766" y="1419"/>
                    <a:pt x="1695" y="1255"/>
                    <a:pt x="1596" y="1090"/>
                  </a:cubicBezTo>
                  <a:lnTo>
                    <a:pt x="1051" y="429"/>
                  </a:lnTo>
                  <a:cubicBezTo>
                    <a:pt x="974" y="312"/>
                    <a:pt x="896" y="195"/>
                    <a:pt x="740" y="195"/>
                  </a:cubicBezTo>
                  <a:cubicBezTo>
                    <a:pt x="726" y="193"/>
                    <a:pt x="712" y="192"/>
                    <a:pt x="699" y="192"/>
                  </a:cubicBezTo>
                  <a:cubicBezTo>
                    <a:pt x="456" y="192"/>
                    <a:pt x="349" y="521"/>
                    <a:pt x="312" y="779"/>
                  </a:cubicBezTo>
                  <a:lnTo>
                    <a:pt x="195" y="1674"/>
                  </a:lnTo>
                  <a:cubicBezTo>
                    <a:pt x="1" y="2374"/>
                    <a:pt x="351" y="3114"/>
                    <a:pt x="1013" y="3425"/>
                  </a:cubicBezTo>
                  <a:cubicBezTo>
                    <a:pt x="1687" y="3887"/>
                    <a:pt x="2427" y="4413"/>
                    <a:pt x="3231" y="4413"/>
                  </a:cubicBezTo>
                  <a:cubicBezTo>
                    <a:pt x="3308" y="4413"/>
                    <a:pt x="3386" y="4408"/>
                    <a:pt x="3464" y="4398"/>
                  </a:cubicBezTo>
                  <a:lnTo>
                    <a:pt x="4242" y="2725"/>
                  </a:lnTo>
                  <a:cubicBezTo>
                    <a:pt x="3386" y="2180"/>
                    <a:pt x="3503" y="818"/>
                    <a:pt x="2803" y="117"/>
                  </a:cubicBezTo>
                  <a:cubicBezTo>
                    <a:pt x="2764" y="39"/>
                    <a:pt x="2686" y="1"/>
                    <a:pt x="2608"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5750669" y="2299399"/>
              <a:ext cx="595202" cy="757687"/>
            </a:xfrm>
            <a:custGeom>
              <a:rect b="b" l="l" r="r" t="t"/>
              <a:pathLst>
                <a:path extrusionOk="0" h="17636" w="13854">
                  <a:moveTo>
                    <a:pt x="9723" y="0"/>
                  </a:moveTo>
                  <a:cubicBezTo>
                    <a:pt x="9529" y="0"/>
                    <a:pt x="9334" y="40"/>
                    <a:pt x="9145" y="123"/>
                  </a:cubicBezTo>
                  <a:lnTo>
                    <a:pt x="8795" y="356"/>
                  </a:lnTo>
                  <a:cubicBezTo>
                    <a:pt x="7977" y="901"/>
                    <a:pt x="7510" y="1796"/>
                    <a:pt x="7510" y="2730"/>
                  </a:cubicBezTo>
                  <a:cubicBezTo>
                    <a:pt x="7510" y="3703"/>
                    <a:pt x="7666" y="4637"/>
                    <a:pt x="7977" y="5532"/>
                  </a:cubicBezTo>
                  <a:cubicBezTo>
                    <a:pt x="8756" y="8450"/>
                    <a:pt x="9456" y="11369"/>
                    <a:pt x="10040" y="14326"/>
                  </a:cubicBezTo>
                  <a:cubicBezTo>
                    <a:pt x="7121" y="13392"/>
                    <a:pt x="4125" y="12575"/>
                    <a:pt x="1167" y="11797"/>
                  </a:cubicBezTo>
                  <a:cubicBezTo>
                    <a:pt x="1109" y="11777"/>
                    <a:pt x="1060" y="11768"/>
                    <a:pt x="1012" y="11768"/>
                  </a:cubicBezTo>
                  <a:cubicBezTo>
                    <a:pt x="963" y="11768"/>
                    <a:pt x="915" y="11777"/>
                    <a:pt x="856" y="11797"/>
                  </a:cubicBezTo>
                  <a:cubicBezTo>
                    <a:pt x="778" y="11836"/>
                    <a:pt x="701" y="11952"/>
                    <a:pt x="701" y="12030"/>
                  </a:cubicBezTo>
                  <a:lnTo>
                    <a:pt x="39" y="13820"/>
                  </a:lnTo>
                  <a:cubicBezTo>
                    <a:pt x="0" y="13898"/>
                    <a:pt x="0" y="14015"/>
                    <a:pt x="0" y="14093"/>
                  </a:cubicBezTo>
                  <a:cubicBezTo>
                    <a:pt x="39" y="14209"/>
                    <a:pt x="156" y="14287"/>
                    <a:pt x="272" y="14365"/>
                  </a:cubicBezTo>
                  <a:cubicBezTo>
                    <a:pt x="2179" y="15338"/>
                    <a:pt x="4164" y="16194"/>
                    <a:pt x="6187" y="16894"/>
                  </a:cubicBezTo>
                  <a:cubicBezTo>
                    <a:pt x="7628" y="17393"/>
                    <a:pt x="9147" y="17635"/>
                    <a:pt x="10675" y="17635"/>
                  </a:cubicBezTo>
                  <a:cubicBezTo>
                    <a:pt x="11293" y="17635"/>
                    <a:pt x="11913" y="17596"/>
                    <a:pt x="12530" y="17517"/>
                  </a:cubicBezTo>
                  <a:cubicBezTo>
                    <a:pt x="12880" y="17478"/>
                    <a:pt x="13231" y="17322"/>
                    <a:pt x="13503" y="17050"/>
                  </a:cubicBezTo>
                  <a:cubicBezTo>
                    <a:pt x="13659" y="16856"/>
                    <a:pt x="13776" y="16583"/>
                    <a:pt x="13776" y="16272"/>
                  </a:cubicBezTo>
                  <a:cubicBezTo>
                    <a:pt x="13853" y="15649"/>
                    <a:pt x="13853" y="14988"/>
                    <a:pt x="13776" y="14326"/>
                  </a:cubicBezTo>
                  <a:cubicBezTo>
                    <a:pt x="13464" y="10279"/>
                    <a:pt x="12764" y="6271"/>
                    <a:pt x="11713" y="2380"/>
                  </a:cubicBezTo>
                  <a:cubicBezTo>
                    <a:pt x="11557" y="1718"/>
                    <a:pt x="11285" y="1095"/>
                    <a:pt x="10896" y="590"/>
                  </a:cubicBezTo>
                  <a:cubicBezTo>
                    <a:pt x="10598" y="210"/>
                    <a:pt x="10167" y="0"/>
                    <a:pt x="9723" y="0"/>
                  </a:cubicBezTo>
                  <a:close/>
                </a:path>
              </a:pathLst>
            </a:custGeom>
            <a:solidFill>
              <a:srgbClr val="008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5764031" y="1843210"/>
              <a:ext cx="180614" cy="299921"/>
            </a:xfrm>
            <a:custGeom>
              <a:rect b="b" l="l" r="r" t="t"/>
              <a:pathLst>
                <a:path extrusionOk="0" h="6981" w="4204">
                  <a:moveTo>
                    <a:pt x="3386" y="0"/>
                  </a:moveTo>
                  <a:lnTo>
                    <a:pt x="1829" y="623"/>
                  </a:lnTo>
                  <a:cubicBezTo>
                    <a:pt x="1829" y="1596"/>
                    <a:pt x="1713" y="2608"/>
                    <a:pt x="1401" y="3542"/>
                  </a:cubicBezTo>
                  <a:cubicBezTo>
                    <a:pt x="1323" y="4009"/>
                    <a:pt x="1051" y="4398"/>
                    <a:pt x="701" y="4709"/>
                  </a:cubicBezTo>
                  <a:cubicBezTo>
                    <a:pt x="584" y="4787"/>
                    <a:pt x="428" y="4904"/>
                    <a:pt x="506" y="5020"/>
                  </a:cubicBezTo>
                  <a:cubicBezTo>
                    <a:pt x="545" y="5059"/>
                    <a:pt x="584" y="5059"/>
                    <a:pt x="623" y="5098"/>
                  </a:cubicBezTo>
                  <a:lnTo>
                    <a:pt x="1129" y="5254"/>
                  </a:lnTo>
                  <a:cubicBezTo>
                    <a:pt x="973" y="5799"/>
                    <a:pt x="545" y="6227"/>
                    <a:pt x="0" y="6382"/>
                  </a:cubicBezTo>
                  <a:cubicBezTo>
                    <a:pt x="195" y="6733"/>
                    <a:pt x="584" y="6927"/>
                    <a:pt x="1012" y="6927"/>
                  </a:cubicBezTo>
                  <a:cubicBezTo>
                    <a:pt x="1260" y="6961"/>
                    <a:pt x="1518" y="6981"/>
                    <a:pt x="1776" y="6981"/>
                  </a:cubicBezTo>
                  <a:cubicBezTo>
                    <a:pt x="2694" y="6981"/>
                    <a:pt x="3626" y="6739"/>
                    <a:pt x="4203" y="6071"/>
                  </a:cubicBezTo>
                  <a:lnTo>
                    <a:pt x="3386" y="0"/>
                  </a:ln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5852623" y="1697734"/>
              <a:ext cx="342798" cy="429711"/>
            </a:xfrm>
            <a:custGeom>
              <a:rect b="b" l="l" r="r" t="t"/>
              <a:pathLst>
                <a:path extrusionOk="0" h="10002" w="7979">
                  <a:moveTo>
                    <a:pt x="4320" y="1"/>
                  </a:moveTo>
                  <a:cubicBezTo>
                    <a:pt x="3114" y="1"/>
                    <a:pt x="1946" y="390"/>
                    <a:pt x="974" y="1129"/>
                  </a:cubicBezTo>
                  <a:lnTo>
                    <a:pt x="1090" y="1129"/>
                  </a:lnTo>
                  <a:cubicBezTo>
                    <a:pt x="351" y="1869"/>
                    <a:pt x="1" y="2881"/>
                    <a:pt x="156" y="3892"/>
                  </a:cubicBezTo>
                  <a:cubicBezTo>
                    <a:pt x="195" y="4320"/>
                    <a:pt x="351" y="4748"/>
                    <a:pt x="390" y="5215"/>
                  </a:cubicBezTo>
                  <a:cubicBezTo>
                    <a:pt x="390" y="5643"/>
                    <a:pt x="312" y="6033"/>
                    <a:pt x="351" y="6422"/>
                  </a:cubicBezTo>
                  <a:cubicBezTo>
                    <a:pt x="390" y="7628"/>
                    <a:pt x="1246" y="8640"/>
                    <a:pt x="2102" y="9418"/>
                  </a:cubicBezTo>
                  <a:cubicBezTo>
                    <a:pt x="2413" y="9768"/>
                    <a:pt x="2803" y="9963"/>
                    <a:pt x="3270" y="10002"/>
                  </a:cubicBezTo>
                  <a:cubicBezTo>
                    <a:pt x="3464" y="10002"/>
                    <a:pt x="3698" y="9924"/>
                    <a:pt x="3892" y="9807"/>
                  </a:cubicBezTo>
                  <a:cubicBezTo>
                    <a:pt x="4904" y="9379"/>
                    <a:pt x="5799" y="8718"/>
                    <a:pt x="6577" y="7939"/>
                  </a:cubicBezTo>
                  <a:cubicBezTo>
                    <a:pt x="7317" y="7161"/>
                    <a:pt x="7822" y="6110"/>
                    <a:pt x="7939" y="5021"/>
                  </a:cubicBezTo>
                  <a:cubicBezTo>
                    <a:pt x="7978" y="4476"/>
                    <a:pt x="7939" y="3931"/>
                    <a:pt x="7861" y="3425"/>
                  </a:cubicBezTo>
                  <a:cubicBezTo>
                    <a:pt x="7784" y="2803"/>
                    <a:pt x="7589" y="2219"/>
                    <a:pt x="7317" y="1674"/>
                  </a:cubicBezTo>
                  <a:cubicBezTo>
                    <a:pt x="6655" y="624"/>
                    <a:pt x="5527" y="1"/>
                    <a:pt x="4320" y="1"/>
                  </a:cubicBezTo>
                  <a:close/>
                </a:path>
              </a:pathLst>
            </a:custGeom>
            <a:solidFill>
              <a:srgbClr val="FDE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5812795" y="1661129"/>
              <a:ext cx="506313" cy="488011"/>
            </a:xfrm>
            <a:custGeom>
              <a:rect b="b" l="l" r="r" t="t"/>
              <a:pathLst>
                <a:path extrusionOk="0" h="11359" w="11785">
                  <a:moveTo>
                    <a:pt x="6210" y="1"/>
                  </a:moveTo>
                  <a:cubicBezTo>
                    <a:pt x="5924" y="1"/>
                    <a:pt x="5629" y="13"/>
                    <a:pt x="5325" y="36"/>
                  </a:cubicBezTo>
                  <a:cubicBezTo>
                    <a:pt x="5184" y="24"/>
                    <a:pt x="5045" y="18"/>
                    <a:pt x="4906" y="18"/>
                  </a:cubicBezTo>
                  <a:cubicBezTo>
                    <a:pt x="2326" y="18"/>
                    <a:pt x="183" y="2046"/>
                    <a:pt x="72" y="4705"/>
                  </a:cubicBezTo>
                  <a:cubicBezTo>
                    <a:pt x="1" y="4883"/>
                    <a:pt x="157" y="5061"/>
                    <a:pt x="332" y="5061"/>
                  </a:cubicBezTo>
                  <a:cubicBezTo>
                    <a:pt x="349" y="5061"/>
                    <a:pt x="366" y="5059"/>
                    <a:pt x="383" y="5056"/>
                  </a:cubicBezTo>
                  <a:lnTo>
                    <a:pt x="1473" y="5133"/>
                  </a:lnTo>
                  <a:cubicBezTo>
                    <a:pt x="1512" y="4628"/>
                    <a:pt x="1628" y="4083"/>
                    <a:pt x="1823" y="3616"/>
                  </a:cubicBezTo>
                  <a:lnTo>
                    <a:pt x="1823" y="3616"/>
                  </a:lnTo>
                  <a:cubicBezTo>
                    <a:pt x="1658" y="4374"/>
                    <a:pt x="2274" y="5048"/>
                    <a:pt x="3010" y="5048"/>
                  </a:cubicBezTo>
                  <a:cubicBezTo>
                    <a:pt x="3144" y="5048"/>
                    <a:pt x="3281" y="5026"/>
                    <a:pt x="3418" y="4978"/>
                  </a:cubicBezTo>
                  <a:lnTo>
                    <a:pt x="5014" y="4822"/>
                  </a:lnTo>
                  <a:cubicBezTo>
                    <a:pt x="5130" y="4822"/>
                    <a:pt x="5247" y="4783"/>
                    <a:pt x="5325" y="4744"/>
                  </a:cubicBezTo>
                  <a:cubicBezTo>
                    <a:pt x="5442" y="4667"/>
                    <a:pt x="5481" y="4550"/>
                    <a:pt x="5520" y="4472"/>
                  </a:cubicBezTo>
                  <a:lnTo>
                    <a:pt x="6064" y="3421"/>
                  </a:lnTo>
                  <a:cubicBezTo>
                    <a:pt x="6259" y="4628"/>
                    <a:pt x="7543" y="5445"/>
                    <a:pt x="7854" y="6651"/>
                  </a:cubicBezTo>
                  <a:cubicBezTo>
                    <a:pt x="8010" y="7507"/>
                    <a:pt x="7816" y="8402"/>
                    <a:pt x="7310" y="9103"/>
                  </a:cubicBezTo>
                  <a:cubicBezTo>
                    <a:pt x="6804" y="9803"/>
                    <a:pt x="6181" y="10387"/>
                    <a:pt x="5520" y="10932"/>
                  </a:cubicBezTo>
                  <a:cubicBezTo>
                    <a:pt x="6212" y="11177"/>
                    <a:pt x="6980" y="11359"/>
                    <a:pt x="7730" y="11359"/>
                  </a:cubicBezTo>
                  <a:cubicBezTo>
                    <a:pt x="8288" y="11359"/>
                    <a:pt x="8835" y="11258"/>
                    <a:pt x="9333" y="11009"/>
                  </a:cubicBezTo>
                  <a:cubicBezTo>
                    <a:pt x="10189" y="10542"/>
                    <a:pt x="10812" y="9803"/>
                    <a:pt x="11162" y="8947"/>
                  </a:cubicBezTo>
                  <a:cubicBezTo>
                    <a:pt x="11512" y="8052"/>
                    <a:pt x="11707" y="7118"/>
                    <a:pt x="11707" y="6184"/>
                  </a:cubicBezTo>
                  <a:cubicBezTo>
                    <a:pt x="11785" y="5445"/>
                    <a:pt x="11746" y="4705"/>
                    <a:pt x="11590" y="4005"/>
                  </a:cubicBezTo>
                  <a:cubicBezTo>
                    <a:pt x="11318" y="2682"/>
                    <a:pt x="10501" y="1515"/>
                    <a:pt x="9333" y="775"/>
                  </a:cubicBezTo>
                  <a:cubicBezTo>
                    <a:pt x="8425" y="211"/>
                    <a:pt x="7391" y="1"/>
                    <a:pt x="6210" y="1"/>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5929529" y="2043850"/>
              <a:ext cx="61909" cy="24145"/>
            </a:xfrm>
            <a:custGeom>
              <a:rect b="b" l="l" r="r" t="t"/>
              <a:pathLst>
                <a:path extrusionOk="0" h="562" w="1441">
                  <a:moveTo>
                    <a:pt x="1441" y="0"/>
                  </a:moveTo>
                  <a:lnTo>
                    <a:pt x="1" y="311"/>
                  </a:lnTo>
                  <a:cubicBezTo>
                    <a:pt x="232" y="485"/>
                    <a:pt x="437" y="562"/>
                    <a:pt x="622" y="562"/>
                  </a:cubicBezTo>
                  <a:cubicBezTo>
                    <a:pt x="936" y="562"/>
                    <a:pt x="1196" y="342"/>
                    <a:pt x="1441" y="0"/>
                  </a:cubicBezTo>
                  <a:close/>
                </a:path>
              </a:pathLst>
            </a:custGeom>
            <a:solidFill>
              <a:srgbClr val="FF6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1"/>
            <p:cNvSpPr/>
            <p:nvPr/>
          </p:nvSpPr>
          <p:spPr>
            <a:xfrm>
              <a:off x="5832559" y="1896313"/>
              <a:ext cx="344430" cy="76989"/>
            </a:xfrm>
            <a:custGeom>
              <a:rect b="b" l="l" r="r" t="t"/>
              <a:pathLst>
                <a:path extrusionOk="0" h="1792" w="8017">
                  <a:moveTo>
                    <a:pt x="954" y="253"/>
                  </a:moveTo>
                  <a:cubicBezTo>
                    <a:pt x="1061" y="253"/>
                    <a:pt x="1168" y="263"/>
                    <a:pt x="1285" y="282"/>
                  </a:cubicBezTo>
                  <a:cubicBezTo>
                    <a:pt x="1387" y="282"/>
                    <a:pt x="1533" y="266"/>
                    <a:pt x="1682" y="266"/>
                  </a:cubicBezTo>
                  <a:cubicBezTo>
                    <a:pt x="1930" y="266"/>
                    <a:pt x="2185" y="311"/>
                    <a:pt x="2258" y="555"/>
                  </a:cubicBezTo>
                  <a:cubicBezTo>
                    <a:pt x="2371" y="1118"/>
                    <a:pt x="1939" y="1646"/>
                    <a:pt x="1348" y="1646"/>
                  </a:cubicBezTo>
                  <a:cubicBezTo>
                    <a:pt x="1327" y="1646"/>
                    <a:pt x="1306" y="1645"/>
                    <a:pt x="1285" y="1644"/>
                  </a:cubicBezTo>
                  <a:cubicBezTo>
                    <a:pt x="1242" y="1650"/>
                    <a:pt x="1199" y="1653"/>
                    <a:pt x="1157" y="1653"/>
                  </a:cubicBezTo>
                  <a:cubicBezTo>
                    <a:pt x="669" y="1653"/>
                    <a:pt x="270" y="1251"/>
                    <a:pt x="234" y="749"/>
                  </a:cubicBezTo>
                  <a:cubicBezTo>
                    <a:pt x="195" y="399"/>
                    <a:pt x="273" y="282"/>
                    <a:pt x="623" y="282"/>
                  </a:cubicBezTo>
                  <a:cubicBezTo>
                    <a:pt x="740" y="263"/>
                    <a:pt x="847" y="253"/>
                    <a:pt x="954" y="253"/>
                  </a:cubicBezTo>
                  <a:close/>
                  <a:moveTo>
                    <a:pt x="4943" y="165"/>
                  </a:moveTo>
                  <a:cubicBezTo>
                    <a:pt x="5332" y="204"/>
                    <a:pt x="5410" y="321"/>
                    <a:pt x="5410" y="710"/>
                  </a:cubicBezTo>
                  <a:cubicBezTo>
                    <a:pt x="5449" y="1060"/>
                    <a:pt x="5215" y="1450"/>
                    <a:pt x="4865" y="1566"/>
                  </a:cubicBezTo>
                  <a:cubicBezTo>
                    <a:pt x="4632" y="1644"/>
                    <a:pt x="4398" y="1683"/>
                    <a:pt x="4204" y="1683"/>
                  </a:cubicBezTo>
                  <a:cubicBezTo>
                    <a:pt x="3581" y="1683"/>
                    <a:pt x="3153" y="1138"/>
                    <a:pt x="3231" y="555"/>
                  </a:cubicBezTo>
                  <a:cubicBezTo>
                    <a:pt x="3347" y="165"/>
                    <a:pt x="3931" y="243"/>
                    <a:pt x="4281" y="204"/>
                  </a:cubicBezTo>
                  <a:cubicBezTo>
                    <a:pt x="4476" y="165"/>
                    <a:pt x="4709" y="165"/>
                    <a:pt x="4943" y="165"/>
                  </a:cubicBezTo>
                  <a:close/>
                  <a:moveTo>
                    <a:pt x="5111" y="1"/>
                  </a:moveTo>
                  <a:cubicBezTo>
                    <a:pt x="4900" y="1"/>
                    <a:pt x="4653" y="65"/>
                    <a:pt x="4515" y="88"/>
                  </a:cubicBezTo>
                  <a:cubicBezTo>
                    <a:pt x="4386" y="88"/>
                    <a:pt x="4223" y="77"/>
                    <a:pt x="4053" y="77"/>
                  </a:cubicBezTo>
                  <a:cubicBezTo>
                    <a:pt x="3656" y="77"/>
                    <a:pt x="3223" y="134"/>
                    <a:pt x="3114" y="516"/>
                  </a:cubicBezTo>
                  <a:lnTo>
                    <a:pt x="3114" y="632"/>
                  </a:lnTo>
                  <a:cubicBezTo>
                    <a:pt x="3017" y="613"/>
                    <a:pt x="2910" y="603"/>
                    <a:pt x="2803" y="603"/>
                  </a:cubicBezTo>
                  <a:cubicBezTo>
                    <a:pt x="2696" y="603"/>
                    <a:pt x="2589" y="613"/>
                    <a:pt x="2491" y="632"/>
                  </a:cubicBezTo>
                  <a:lnTo>
                    <a:pt x="2413" y="632"/>
                  </a:lnTo>
                  <a:cubicBezTo>
                    <a:pt x="2413" y="593"/>
                    <a:pt x="2413" y="516"/>
                    <a:pt x="2413" y="477"/>
                  </a:cubicBezTo>
                  <a:cubicBezTo>
                    <a:pt x="2307" y="131"/>
                    <a:pt x="1945" y="76"/>
                    <a:pt x="1591" y="76"/>
                  </a:cubicBezTo>
                  <a:cubicBezTo>
                    <a:pt x="1427" y="76"/>
                    <a:pt x="1265" y="88"/>
                    <a:pt x="1129" y="88"/>
                  </a:cubicBezTo>
                  <a:cubicBezTo>
                    <a:pt x="1013" y="88"/>
                    <a:pt x="818" y="58"/>
                    <a:pt x="628" y="58"/>
                  </a:cubicBezTo>
                  <a:cubicBezTo>
                    <a:pt x="439" y="58"/>
                    <a:pt x="254" y="88"/>
                    <a:pt x="157" y="204"/>
                  </a:cubicBezTo>
                  <a:cubicBezTo>
                    <a:pt x="1" y="477"/>
                    <a:pt x="118" y="788"/>
                    <a:pt x="157" y="983"/>
                  </a:cubicBezTo>
                  <a:cubicBezTo>
                    <a:pt x="284" y="1525"/>
                    <a:pt x="726" y="1754"/>
                    <a:pt x="1225" y="1754"/>
                  </a:cubicBezTo>
                  <a:cubicBezTo>
                    <a:pt x="1334" y="1754"/>
                    <a:pt x="1446" y="1743"/>
                    <a:pt x="1557" y="1722"/>
                  </a:cubicBezTo>
                  <a:cubicBezTo>
                    <a:pt x="2024" y="1644"/>
                    <a:pt x="2375" y="1294"/>
                    <a:pt x="2413" y="827"/>
                  </a:cubicBezTo>
                  <a:cubicBezTo>
                    <a:pt x="2433" y="749"/>
                    <a:pt x="2559" y="730"/>
                    <a:pt x="2705" y="730"/>
                  </a:cubicBezTo>
                  <a:cubicBezTo>
                    <a:pt x="2851" y="730"/>
                    <a:pt x="3017" y="749"/>
                    <a:pt x="3114" y="749"/>
                  </a:cubicBezTo>
                  <a:cubicBezTo>
                    <a:pt x="3153" y="1255"/>
                    <a:pt x="3542" y="1722"/>
                    <a:pt x="4087" y="1761"/>
                  </a:cubicBezTo>
                  <a:cubicBezTo>
                    <a:pt x="4181" y="1782"/>
                    <a:pt x="4274" y="1791"/>
                    <a:pt x="4368" y="1791"/>
                  </a:cubicBezTo>
                  <a:cubicBezTo>
                    <a:pt x="4622" y="1791"/>
                    <a:pt x="4871" y="1719"/>
                    <a:pt x="5099" y="1605"/>
                  </a:cubicBezTo>
                  <a:cubicBezTo>
                    <a:pt x="5371" y="1450"/>
                    <a:pt x="5566" y="1177"/>
                    <a:pt x="5527" y="866"/>
                  </a:cubicBezTo>
                  <a:cubicBezTo>
                    <a:pt x="5527" y="749"/>
                    <a:pt x="5566" y="632"/>
                    <a:pt x="5566" y="516"/>
                  </a:cubicBezTo>
                  <a:lnTo>
                    <a:pt x="7939" y="282"/>
                  </a:lnTo>
                  <a:cubicBezTo>
                    <a:pt x="8008" y="282"/>
                    <a:pt x="8016" y="159"/>
                    <a:pt x="7962" y="159"/>
                  </a:cubicBezTo>
                  <a:cubicBezTo>
                    <a:pt x="7956" y="159"/>
                    <a:pt x="7948" y="161"/>
                    <a:pt x="7939" y="165"/>
                  </a:cubicBezTo>
                  <a:lnTo>
                    <a:pt x="5566" y="438"/>
                  </a:lnTo>
                  <a:cubicBezTo>
                    <a:pt x="5566" y="321"/>
                    <a:pt x="5527" y="204"/>
                    <a:pt x="5449" y="126"/>
                  </a:cubicBezTo>
                  <a:cubicBezTo>
                    <a:pt x="5385" y="31"/>
                    <a:pt x="5257" y="1"/>
                    <a:pt x="5111"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5982031" y="1877495"/>
              <a:ext cx="63928" cy="16369"/>
            </a:xfrm>
            <a:custGeom>
              <a:rect b="b" l="l" r="r" t="t"/>
              <a:pathLst>
                <a:path extrusionOk="0" h="381" w="1488">
                  <a:moveTo>
                    <a:pt x="607" y="1"/>
                  </a:moveTo>
                  <a:cubicBezTo>
                    <a:pt x="419" y="1"/>
                    <a:pt x="232" y="44"/>
                    <a:pt x="63" y="136"/>
                  </a:cubicBezTo>
                  <a:cubicBezTo>
                    <a:pt x="0" y="168"/>
                    <a:pt x="39" y="225"/>
                    <a:pt x="97" y="225"/>
                  </a:cubicBezTo>
                  <a:cubicBezTo>
                    <a:pt x="111" y="225"/>
                    <a:pt x="126" y="222"/>
                    <a:pt x="141" y="214"/>
                  </a:cubicBezTo>
                  <a:cubicBezTo>
                    <a:pt x="288" y="141"/>
                    <a:pt x="446" y="106"/>
                    <a:pt x="604" y="106"/>
                  </a:cubicBezTo>
                  <a:cubicBezTo>
                    <a:pt x="866" y="106"/>
                    <a:pt x="1129" y="200"/>
                    <a:pt x="1347" y="370"/>
                  </a:cubicBezTo>
                  <a:cubicBezTo>
                    <a:pt x="1355" y="377"/>
                    <a:pt x="1365" y="381"/>
                    <a:pt x="1376" y="381"/>
                  </a:cubicBezTo>
                  <a:cubicBezTo>
                    <a:pt x="1424" y="381"/>
                    <a:pt x="1488" y="324"/>
                    <a:pt x="1425" y="292"/>
                  </a:cubicBezTo>
                  <a:cubicBezTo>
                    <a:pt x="1189" y="104"/>
                    <a:pt x="897" y="1"/>
                    <a:pt x="607"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5864653" y="1887333"/>
              <a:ext cx="39869" cy="16541"/>
            </a:xfrm>
            <a:custGeom>
              <a:rect b="b" l="l" r="r" t="t"/>
              <a:pathLst>
                <a:path extrusionOk="0" h="385" w="928">
                  <a:moveTo>
                    <a:pt x="655" y="0"/>
                  </a:moveTo>
                  <a:cubicBezTo>
                    <a:pt x="413" y="0"/>
                    <a:pt x="186" y="112"/>
                    <a:pt x="32" y="297"/>
                  </a:cubicBezTo>
                  <a:cubicBezTo>
                    <a:pt x="1" y="328"/>
                    <a:pt x="46" y="385"/>
                    <a:pt x="84" y="385"/>
                  </a:cubicBezTo>
                  <a:cubicBezTo>
                    <a:pt x="94" y="385"/>
                    <a:pt x="103" y="382"/>
                    <a:pt x="110" y="374"/>
                  </a:cubicBezTo>
                  <a:cubicBezTo>
                    <a:pt x="272" y="212"/>
                    <a:pt x="461" y="131"/>
                    <a:pt x="677" y="131"/>
                  </a:cubicBezTo>
                  <a:cubicBezTo>
                    <a:pt x="721" y="131"/>
                    <a:pt x="765" y="134"/>
                    <a:pt x="810" y="141"/>
                  </a:cubicBezTo>
                  <a:cubicBezTo>
                    <a:pt x="888" y="141"/>
                    <a:pt x="927" y="63"/>
                    <a:pt x="849" y="24"/>
                  </a:cubicBezTo>
                  <a:cubicBezTo>
                    <a:pt x="784" y="8"/>
                    <a:pt x="719" y="0"/>
                    <a:pt x="655"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p:nvPr/>
          </p:nvSpPr>
          <p:spPr>
            <a:xfrm>
              <a:off x="5919518" y="1955216"/>
              <a:ext cx="38494" cy="58558"/>
            </a:xfrm>
            <a:custGeom>
              <a:rect b="b" l="l" r="r" t="t"/>
              <a:pathLst>
                <a:path extrusionOk="0" h="1363" w="896">
                  <a:moveTo>
                    <a:pt x="273" y="1"/>
                  </a:moveTo>
                  <a:cubicBezTo>
                    <a:pt x="351" y="234"/>
                    <a:pt x="312" y="507"/>
                    <a:pt x="195" y="740"/>
                  </a:cubicBezTo>
                  <a:cubicBezTo>
                    <a:pt x="78" y="857"/>
                    <a:pt x="0" y="974"/>
                    <a:pt x="0" y="1129"/>
                  </a:cubicBezTo>
                  <a:cubicBezTo>
                    <a:pt x="39" y="1246"/>
                    <a:pt x="117" y="1324"/>
                    <a:pt x="234" y="1363"/>
                  </a:cubicBezTo>
                  <a:lnTo>
                    <a:pt x="545" y="1363"/>
                  </a:lnTo>
                  <a:cubicBezTo>
                    <a:pt x="584" y="1363"/>
                    <a:pt x="662" y="1324"/>
                    <a:pt x="701" y="1324"/>
                  </a:cubicBezTo>
                  <a:cubicBezTo>
                    <a:pt x="740" y="1285"/>
                    <a:pt x="740" y="1246"/>
                    <a:pt x="779" y="1207"/>
                  </a:cubicBezTo>
                  <a:cubicBezTo>
                    <a:pt x="895" y="818"/>
                    <a:pt x="779" y="351"/>
                    <a:pt x="506" y="79"/>
                  </a:cubicBezTo>
                  <a:lnTo>
                    <a:pt x="273" y="1"/>
                  </a:lnTo>
                  <a:close/>
                </a:path>
              </a:pathLst>
            </a:custGeom>
            <a:solidFill>
              <a:srgbClr val="FCA7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1"/>
            <p:cNvSpPr/>
            <p:nvPr/>
          </p:nvSpPr>
          <p:spPr>
            <a:xfrm>
              <a:off x="6043212" y="1968621"/>
              <a:ext cx="68611" cy="58730"/>
            </a:xfrm>
            <a:custGeom>
              <a:rect b="b" l="l" r="r" t="t"/>
              <a:pathLst>
                <a:path extrusionOk="0" h="1367" w="1597">
                  <a:moveTo>
                    <a:pt x="896" y="0"/>
                  </a:moveTo>
                  <a:cubicBezTo>
                    <a:pt x="312" y="0"/>
                    <a:pt x="1" y="739"/>
                    <a:pt x="429" y="1167"/>
                  </a:cubicBezTo>
                  <a:cubicBezTo>
                    <a:pt x="567" y="1305"/>
                    <a:pt x="737" y="1367"/>
                    <a:pt x="905" y="1367"/>
                  </a:cubicBezTo>
                  <a:cubicBezTo>
                    <a:pt x="1257" y="1367"/>
                    <a:pt x="1596" y="1096"/>
                    <a:pt x="1596" y="700"/>
                  </a:cubicBezTo>
                  <a:cubicBezTo>
                    <a:pt x="1596" y="311"/>
                    <a:pt x="1285" y="0"/>
                    <a:pt x="896"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6009786" y="1920115"/>
              <a:ext cx="11772" cy="15080"/>
            </a:xfrm>
            <a:custGeom>
              <a:rect b="b" l="l" r="r" t="t"/>
              <a:pathLst>
                <a:path extrusionOk="0" h="351" w="274">
                  <a:moveTo>
                    <a:pt x="156" y="1"/>
                  </a:moveTo>
                  <a:cubicBezTo>
                    <a:pt x="79" y="1"/>
                    <a:pt x="1" y="78"/>
                    <a:pt x="1" y="195"/>
                  </a:cubicBezTo>
                  <a:cubicBezTo>
                    <a:pt x="1" y="273"/>
                    <a:pt x="79" y="351"/>
                    <a:pt x="156" y="351"/>
                  </a:cubicBezTo>
                  <a:cubicBezTo>
                    <a:pt x="195" y="351"/>
                    <a:pt x="273" y="273"/>
                    <a:pt x="273" y="195"/>
                  </a:cubicBezTo>
                  <a:cubicBezTo>
                    <a:pt x="273" y="78"/>
                    <a:pt x="195" y="1"/>
                    <a:pt x="156"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5891076" y="1923466"/>
              <a:ext cx="11772" cy="15080"/>
            </a:xfrm>
            <a:custGeom>
              <a:rect b="b" l="l" r="r" t="t"/>
              <a:pathLst>
                <a:path extrusionOk="0" h="351" w="274">
                  <a:moveTo>
                    <a:pt x="156" y="0"/>
                  </a:moveTo>
                  <a:cubicBezTo>
                    <a:pt x="79" y="0"/>
                    <a:pt x="1" y="78"/>
                    <a:pt x="1" y="195"/>
                  </a:cubicBezTo>
                  <a:cubicBezTo>
                    <a:pt x="1" y="273"/>
                    <a:pt x="79" y="351"/>
                    <a:pt x="156" y="351"/>
                  </a:cubicBezTo>
                  <a:cubicBezTo>
                    <a:pt x="195" y="351"/>
                    <a:pt x="273" y="273"/>
                    <a:pt x="273" y="195"/>
                  </a:cubicBezTo>
                  <a:cubicBezTo>
                    <a:pt x="273" y="78"/>
                    <a:pt x="195" y="0"/>
                    <a:pt x="156"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6150236" y="1831523"/>
              <a:ext cx="137136" cy="137136"/>
            </a:xfrm>
            <a:custGeom>
              <a:rect b="b" l="l" r="r" t="t"/>
              <a:pathLst>
                <a:path extrusionOk="0" h="3192" w="3192">
                  <a:moveTo>
                    <a:pt x="1596" y="0"/>
                  </a:moveTo>
                  <a:cubicBezTo>
                    <a:pt x="701" y="0"/>
                    <a:pt x="0" y="701"/>
                    <a:pt x="0" y="1596"/>
                  </a:cubicBezTo>
                  <a:cubicBezTo>
                    <a:pt x="0" y="2491"/>
                    <a:pt x="701" y="3191"/>
                    <a:pt x="1596" y="3191"/>
                  </a:cubicBezTo>
                  <a:cubicBezTo>
                    <a:pt x="2491" y="3191"/>
                    <a:pt x="3191" y="2491"/>
                    <a:pt x="3191" y="1596"/>
                  </a:cubicBezTo>
                  <a:cubicBezTo>
                    <a:pt x="3191" y="701"/>
                    <a:pt x="2491" y="0"/>
                    <a:pt x="1596"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6173651" y="1838183"/>
              <a:ext cx="112046" cy="112046"/>
            </a:xfrm>
            <a:custGeom>
              <a:rect b="b" l="l" r="r" t="t"/>
              <a:pathLst>
                <a:path extrusionOk="0" h="2608" w="2608">
                  <a:moveTo>
                    <a:pt x="1284" y="1"/>
                  </a:moveTo>
                  <a:cubicBezTo>
                    <a:pt x="584" y="1"/>
                    <a:pt x="0" y="584"/>
                    <a:pt x="0" y="1324"/>
                  </a:cubicBezTo>
                  <a:cubicBezTo>
                    <a:pt x="0" y="2024"/>
                    <a:pt x="584" y="2608"/>
                    <a:pt x="1284" y="2608"/>
                  </a:cubicBezTo>
                  <a:cubicBezTo>
                    <a:pt x="2024" y="2608"/>
                    <a:pt x="2607" y="2024"/>
                    <a:pt x="2607" y="1324"/>
                  </a:cubicBezTo>
                  <a:cubicBezTo>
                    <a:pt x="2607" y="584"/>
                    <a:pt x="2024" y="1"/>
                    <a:pt x="1284" y="1"/>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1"/>
            <p:cNvSpPr/>
            <p:nvPr/>
          </p:nvSpPr>
          <p:spPr>
            <a:xfrm>
              <a:off x="6023921" y="1655887"/>
              <a:ext cx="204931" cy="226241"/>
            </a:xfrm>
            <a:custGeom>
              <a:rect b="b" l="l" r="r" t="t"/>
              <a:pathLst>
                <a:path extrusionOk="0" h="5266" w="4770">
                  <a:moveTo>
                    <a:pt x="859" y="0"/>
                  </a:moveTo>
                  <a:cubicBezTo>
                    <a:pt x="393" y="0"/>
                    <a:pt x="0" y="54"/>
                    <a:pt x="22" y="119"/>
                  </a:cubicBezTo>
                  <a:cubicBezTo>
                    <a:pt x="61" y="158"/>
                    <a:pt x="139" y="197"/>
                    <a:pt x="178" y="197"/>
                  </a:cubicBezTo>
                  <a:cubicBezTo>
                    <a:pt x="2707" y="313"/>
                    <a:pt x="4225" y="2648"/>
                    <a:pt x="4147" y="5061"/>
                  </a:cubicBezTo>
                  <a:cubicBezTo>
                    <a:pt x="4108" y="5197"/>
                    <a:pt x="4244" y="5265"/>
                    <a:pt x="4380" y="5265"/>
                  </a:cubicBezTo>
                  <a:cubicBezTo>
                    <a:pt x="4516" y="5265"/>
                    <a:pt x="4653" y="5197"/>
                    <a:pt x="4614" y="5061"/>
                  </a:cubicBezTo>
                  <a:cubicBezTo>
                    <a:pt x="4769" y="2960"/>
                    <a:pt x="4108" y="1053"/>
                    <a:pt x="1929" y="119"/>
                  </a:cubicBezTo>
                  <a:cubicBezTo>
                    <a:pt x="1637" y="33"/>
                    <a:pt x="1226" y="0"/>
                    <a:pt x="859" y="0"/>
                  </a:cubicBezTo>
                  <a:close/>
                </a:path>
              </a:pathLst>
            </a:custGeom>
            <a:solidFill>
              <a:srgbClr val="0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3"/>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ko"/>
              <a:t>People with </a:t>
            </a:r>
            <a:r>
              <a:rPr b="1" lang="ko">
                <a:solidFill>
                  <a:schemeClr val="dk1"/>
                </a:solidFill>
              </a:rPr>
              <a:t>sedentary lifestyles</a:t>
            </a:r>
            <a:endParaRPr b="1">
              <a:solidFill>
                <a:schemeClr val="dk1"/>
              </a:solidFill>
            </a:endParaRPr>
          </a:p>
          <a:p>
            <a:pPr indent="-317500" lvl="0" marL="457200" rtl="0" algn="l">
              <a:lnSpc>
                <a:spcPct val="150000"/>
              </a:lnSpc>
              <a:spcBef>
                <a:spcPts val="0"/>
              </a:spcBef>
              <a:spcAft>
                <a:spcPts val="0"/>
              </a:spcAft>
              <a:buSzPts val="1400"/>
              <a:buChar char="●"/>
            </a:pPr>
            <a:r>
              <a:rPr lang="ko"/>
              <a:t>People who want</a:t>
            </a:r>
            <a:r>
              <a:rPr lang="ko">
                <a:solidFill>
                  <a:schemeClr val="dk1"/>
                </a:solidFill>
              </a:rPr>
              <a:t> </a:t>
            </a:r>
            <a:r>
              <a:rPr b="1" lang="ko">
                <a:solidFill>
                  <a:schemeClr val="dk1"/>
                </a:solidFill>
              </a:rPr>
              <a:t>lightweight, gamified walking</a:t>
            </a:r>
            <a:endParaRPr/>
          </a:p>
          <a:p>
            <a:pPr indent="-317500" lvl="0" marL="457200" rtl="0" algn="l">
              <a:lnSpc>
                <a:spcPct val="150000"/>
              </a:lnSpc>
              <a:spcBef>
                <a:spcPts val="0"/>
              </a:spcBef>
              <a:spcAft>
                <a:spcPts val="0"/>
              </a:spcAft>
              <a:buSzPts val="1400"/>
              <a:buChar char="●"/>
            </a:pPr>
            <a:r>
              <a:rPr lang="ko"/>
              <a:t>People need</a:t>
            </a:r>
            <a:r>
              <a:rPr b="1" lang="ko">
                <a:solidFill>
                  <a:schemeClr val="accent1"/>
                </a:solidFill>
              </a:rPr>
              <a:t> </a:t>
            </a:r>
            <a:r>
              <a:rPr lang="ko"/>
              <a:t>fun motivation for outdoor activities</a:t>
            </a:r>
            <a:endParaRPr/>
          </a:p>
        </p:txBody>
      </p:sp>
      <p:sp>
        <p:nvSpPr>
          <p:cNvPr id="1000" name="Google Shape;1000;p33"/>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Motivation</a:t>
            </a:r>
            <a:endParaRPr>
              <a:solidFill>
                <a:srgbClr val="666666"/>
              </a:solidFill>
            </a:endParaRPr>
          </a:p>
        </p:txBody>
      </p:sp>
      <p:grpSp>
        <p:nvGrpSpPr>
          <p:cNvPr id="1001" name="Google Shape;1001;p33"/>
          <p:cNvGrpSpPr/>
          <p:nvPr/>
        </p:nvGrpSpPr>
        <p:grpSpPr>
          <a:xfrm>
            <a:off x="1064460" y="2481473"/>
            <a:ext cx="2682965" cy="2049249"/>
            <a:chOff x="1245230" y="2876675"/>
            <a:chExt cx="2495549" cy="1906100"/>
          </a:xfrm>
        </p:grpSpPr>
        <p:pic>
          <p:nvPicPr>
            <p:cNvPr id="1002" name="Google Shape;1002;p33"/>
            <p:cNvPicPr preferRelativeResize="0"/>
            <p:nvPr/>
          </p:nvPicPr>
          <p:blipFill>
            <a:blip r:embed="rId3">
              <a:alphaModFix/>
            </a:blip>
            <a:stretch>
              <a:fillRect/>
            </a:stretch>
          </p:blipFill>
          <p:spPr>
            <a:xfrm>
              <a:off x="1245230" y="2876675"/>
              <a:ext cx="2495544" cy="1906100"/>
            </a:xfrm>
            <a:prstGeom prst="rect">
              <a:avLst/>
            </a:prstGeom>
            <a:noFill/>
            <a:ln>
              <a:noFill/>
            </a:ln>
          </p:spPr>
        </p:pic>
        <p:sp>
          <p:nvSpPr>
            <p:cNvPr id="1003" name="Google Shape;1003;p33"/>
            <p:cNvSpPr/>
            <p:nvPr/>
          </p:nvSpPr>
          <p:spPr>
            <a:xfrm>
              <a:off x="2946679" y="2899465"/>
              <a:ext cx="794100" cy="20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4" name="Google Shape;1004;p33"/>
          <p:cNvPicPr preferRelativeResize="0"/>
          <p:nvPr/>
        </p:nvPicPr>
        <p:blipFill>
          <a:blip r:embed="rId4">
            <a:alphaModFix/>
          </a:blip>
          <a:stretch>
            <a:fillRect/>
          </a:stretch>
        </p:blipFill>
        <p:spPr>
          <a:xfrm>
            <a:off x="4115085" y="2505997"/>
            <a:ext cx="4182253" cy="20002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34"/>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ko" sz="1600">
                <a:solidFill>
                  <a:srgbClr val="262323"/>
                </a:solidFill>
              </a:rPr>
              <a:t>“</a:t>
            </a:r>
            <a:r>
              <a:rPr b="1" lang="ko" sz="1600">
                <a:solidFill>
                  <a:srgbClr val="262323"/>
                </a:solidFill>
              </a:rPr>
              <a:t>Gamified” walking app</a:t>
            </a:r>
            <a:endParaRPr b="1" sz="1600">
              <a:solidFill>
                <a:srgbClr val="262323"/>
              </a:solidFill>
            </a:endParaRPr>
          </a:p>
        </p:txBody>
      </p:sp>
      <p:sp>
        <p:nvSpPr>
          <p:cNvPr id="1010" name="Google Shape;1010;p34"/>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Approach</a:t>
            </a:r>
            <a:endParaRPr>
              <a:solidFill>
                <a:srgbClr val="666666"/>
              </a:solidFill>
            </a:endParaRPr>
          </a:p>
        </p:txBody>
      </p:sp>
      <p:pic>
        <p:nvPicPr>
          <p:cNvPr id="1011" name="Google Shape;1011;p34"/>
          <p:cNvPicPr preferRelativeResize="0"/>
          <p:nvPr/>
        </p:nvPicPr>
        <p:blipFill rotWithShape="1">
          <a:blip r:embed="rId3">
            <a:alphaModFix/>
          </a:blip>
          <a:srcRect b="35396" l="0" r="0" t="0"/>
          <a:stretch/>
        </p:blipFill>
        <p:spPr>
          <a:xfrm flipH="1">
            <a:off x="1882024" y="1687938"/>
            <a:ext cx="1972914" cy="2265950"/>
          </a:xfrm>
          <a:prstGeom prst="rect">
            <a:avLst/>
          </a:prstGeom>
          <a:noFill/>
          <a:ln>
            <a:noFill/>
          </a:ln>
        </p:spPr>
      </p:pic>
      <p:pic>
        <p:nvPicPr>
          <p:cNvPr id="1012" name="Google Shape;1012;p34"/>
          <p:cNvPicPr preferRelativeResize="0"/>
          <p:nvPr/>
        </p:nvPicPr>
        <p:blipFill>
          <a:blip r:embed="rId4">
            <a:alphaModFix/>
          </a:blip>
          <a:stretch>
            <a:fillRect/>
          </a:stretch>
        </p:blipFill>
        <p:spPr>
          <a:xfrm>
            <a:off x="2653112" y="2344294"/>
            <a:ext cx="1377961" cy="1609589"/>
          </a:xfrm>
          <a:prstGeom prst="rect">
            <a:avLst/>
          </a:prstGeom>
          <a:noFill/>
          <a:ln>
            <a:noFill/>
          </a:ln>
          <a:effectLst>
            <a:outerShdw blurRad="342900" rotWithShape="0" algn="bl" dir="7800000" dist="66675">
              <a:schemeClr val="lt1"/>
            </a:outerShdw>
          </a:effectLst>
        </p:spPr>
      </p:pic>
      <p:sp>
        <p:nvSpPr>
          <p:cNvPr id="1013" name="Google Shape;1013;p34"/>
          <p:cNvSpPr/>
          <p:nvPr/>
        </p:nvSpPr>
        <p:spPr>
          <a:xfrm>
            <a:off x="2272812" y="1890030"/>
            <a:ext cx="1271100" cy="635700"/>
          </a:xfrm>
          <a:prstGeom prst="wedgeRoundRectCallout">
            <a:avLst>
              <a:gd fmla="val 35450" name="adj1"/>
              <a:gd fmla="val 8125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Roboto"/>
                <a:ea typeface="Roboto"/>
                <a:cs typeface="Roboto"/>
                <a:sym typeface="Roboto"/>
              </a:rPr>
              <a:t>Wow, it’s a </a:t>
            </a:r>
            <a:r>
              <a:rPr b="1" lang="ko">
                <a:solidFill>
                  <a:schemeClr val="dk1"/>
                </a:solidFill>
                <a:latin typeface="Roboto"/>
                <a:ea typeface="Roboto"/>
                <a:cs typeface="Roboto"/>
                <a:sym typeface="Roboto"/>
              </a:rPr>
              <a:t>flower</a:t>
            </a:r>
            <a:r>
              <a:rPr lang="ko">
                <a:latin typeface="Roboto"/>
                <a:ea typeface="Roboto"/>
                <a:cs typeface="Roboto"/>
                <a:sym typeface="Roboto"/>
              </a:rPr>
              <a:t>!</a:t>
            </a:r>
            <a:endParaRPr>
              <a:latin typeface="Roboto"/>
              <a:ea typeface="Roboto"/>
              <a:cs typeface="Roboto"/>
              <a:sym typeface="Roboto"/>
            </a:endParaRPr>
          </a:p>
        </p:txBody>
      </p:sp>
      <p:sp>
        <p:nvSpPr>
          <p:cNvPr id="1014" name="Google Shape;1014;p34"/>
          <p:cNvSpPr txBox="1"/>
          <p:nvPr/>
        </p:nvSpPr>
        <p:spPr>
          <a:xfrm>
            <a:off x="1135375" y="4030075"/>
            <a:ext cx="3466200" cy="1173000"/>
          </a:xfrm>
          <a:prstGeom prst="rect">
            <a:avLst/>
          </a:prstGeom>
          <a:noFill/>
          <a:ln>
            <a:noFill/>
          </a:ln>
        </p:spPr>
        <p:txBody>
          <a:bodyPr anchorCtr="0" anchor="t" bIns="91425" lIns="90000" spcFirstLastPara="1" rIns="91425" wrap="square" tIns="91425">
            <a:noAutofit/>
          </a:bodyPr>
          <a:lstStyle/>
          <a:p>
            <a:pPr indent="0" lvl="0" marL="0" rtl="0" algn="ctr">
              <a:lnSpc>
                <a:spcPct val="150000"/>
              </a:lnSpc>
              <a:spcBef>
                <a:spcPts val="0"/>
              </a:spcBef>
              <a:spcAft>
                <a:spcPts val="0"/>
              </a:spcAft>
              <a:buNone/>
            </a:pPr>
            <a:r>
              <a:rPr b="1" lang="ko">
                <a:solidFill>
                  <a:schemeClr val="dk2"/>
                </a:solidFill>
                <a:latin typeface="Roboto"/>
                <a:ea typeface="Roboto"/>
                <a:cs typeface="Roboto"/>
                <a:sym typeface="Roboto"/>
              </a:rPr>
              <a:t>Scene-based game interactions</a:t>
            </a:r>
            <a:endParaRPr b="1">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2"/>
              </a:solidFill>
              <a:latin typeface="Roboto"/>
              <a:ea typeface="Roboto"/>
              <a:cs typeface="Roboto"/>
              <a:sym typeface="Roboto"/>
            </a:endParaRPr>
          </a:p>
        </p:txBody>
      </p:sp>
      <p:sp>
        <p:nvSpPr>
          <p:cNvPr id="1015" name="Google Shape;1015;p34"/>
          <p:cNvSpPr/>
          <p:nvPr/>
        </p:nvSpPr>
        <p:spPr>
          <a:xfrm>
            <a:off x="1732050" y="2828775"/>
            <a:ext cx="1074900" cy="1074900"/>
          </a:xfrm>
          <a:prstGeom prst="ellipse">
            <a:avLst/>
          </a:prstGeom>
          <a:noFill/>
          <a:ln cap="flat" cmpd="sng" w="28575">
            <a:solidFill>
              <a:schemeClr val="dk1"/>
            </a:solidFill>
            <a:prstDash val="dash"/>
            <a:round/>
            <a:headEnd len="sm" w="sm" type="none"/>
            <a:tailEnd len="sm" w="sm" type="none"/>
          </a:ln>
          <a:effectLst>
            <a:outerShdw rotWithShape="0" algn="bl" dir="5400000"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txBox="1"/>
          <p:nvPr/>
        </p:nvSpPr>
        <p:spPr>
          <a:xfrm>
            <a:off x="-3507675" y="2840699"/>
            <a:ext cx="2291100" cy="6168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t/>
            </a:r>
            <a:endParaRPr sz="1200">
              <a:solidFill>
                <a:schemeClr val="dk2"/>
              </a:solidFill>
              <a:latin typeface="Roboto"/>
              <a:ea typeface="Roboto"/>
              <a:cs typeface="Roboto"/>
              <a:sym typeface="Roboto"/>
            </a:endParaRPr>
          </a:p>
        </p:txBody>
      </p:sp>
      <p:sp>
        <p:nvSpPr>
          <p:cNvPr id="1017" name="Google Shape;1017;p34"/>
          <p:cNvSpPr/>
          <p:nvPr/>
        </p:nvSpPr>
        <p:spPr>
          <a:xfrm>
            <a:off x="1773050" y="4333550"/>
            <a:ext cx="2190900" cy="449700"/>
          </a:xfrm>
          <a:prstGeom prst="roundRect">
            <a:avLst>
              <a:gd fmla="val 16667" name="adj"/>
            </a:avLst>
          </a:prstGeom>
          <a:solidFill>
            <a:srgbClr val="E8EA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latin typeface="Roboto"/>
                <a:ea typeface="Roboto"/>
                <a:cs typeface="Roboto"/>
                <a:sym typeface="Roboto"/>
              </a:rPr>
              <a:t>Fun motivation for walking</a:t>
            </a:r>
            <a:endParaRPr sz="1200">
              <a:latin typeface="Roboto"/>
              <a:ea typeface="Roboto"/>
              <a:cs typeface="Roboto"/>
              <a:sym typeface="Roboto"/>
            </a:endParaRPr>
          </a:p>
        </p:txBody>
      </p:sp>
      <p:sp>
        <p:nvSpPr>
          <p:cNvPr id="1018" name="Google Shape;1018;p34"/>
          <p:cNvSpPr/>
          <p:nvPr/>
        </p:nvSpPr>
        <p:spPr>
          <a:xfrm>
            <a:off x="5346250" y="2512575"/>
            <a:ext cx="2683500" cy="742800"/>
          </a:xfrm>
          <a:prstGeom prst="roundRect">
            <a:avLst>
              <a:gd fmla="val 16667" name="adj"/>
            </a:avLst>
          </a:prstGeom>
          <a:solidFill>
            <a:srgbClr val="A2C4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chemeClr val="dk2"/>
                </a:solidFill>
                <a:latin typeface="Calibri"/>
                <a:ea typeface="Calibri"/>
                <a:cs typeface="Calibri"/>
                <a:sym typeface="Calibri"/>
              </a:rPr>
              <a:t>Immediate Rewards</a:t>
            </a:r>
            <a:endParaRPr sz="1500">
              <a:solidFill>
                <a:schemeClr val="dk2"/>
              </a:solidFill>
              <a:latin typeface="Calibri"/>
              <a:ea typeface="Calibri"/>
              <a:cs typeface="Calibri"/>
              <a:sym typeface="Calibri"/>
            </a:endParaRPr>
          </a:p>
        </p:txBody>
      </p:sp>
      <p:sp>
        <p:nvSpPr>
          <p:cNvPr id="1019" name="Google Shape;1019;p34"/>
          <p:cNvSpPr/>
          <p:nvPr/>
        </p:nvSpPr>
        <p:spPr>
          <a:xfrm>
            <a:off x="5346250" y="3386211"/>
            <a:ext cx="2683500" cy="742800"/>
          </a:xfrm>
          <a:prstGeom prst="roundRect">
            <a:avLst>
              <a:gd fmla="val 16667" name="adj"/>
            </a:avLst>
          </a:prstGeom>
          <a:solidFill>
            <a:srgbClr val="A2C4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chemeClr val="dk2"/>
                </a:solidFill>
                <a:latin typeface="Calibri"/>
                <a:ea typeface="Calibri"/>
                <a:cs typeface="Calibri"/>
                <a:sym typeface="Calibri"/>
              </a:rPr>
              <a:t>Feedback for today’s walk</a:t>
            </a:r>
            <a:endParaRPr sz="1500">
              <a:solidFill>
                <a:schemeClr val="dk2"/>
              </a:solidFill>
              <a:latin typeface="Calibri"/>
              <a:ea typeface="Calibri"/>
              <a:cs typeface="Calibri"/>
              <a:sym typeface="Calibri"/>
            </a:endParaRPr>
          </a:p>
        </p:txBody>
      </p:sp>
      <p:sp>
        <p:nvSpPr>
          <p:cNvPr id="1020" name="Google Shape;1020;p34"/>
          <p:cNvSpPr/>
          <p:nvPr/>
        </p:nvSpPr>
        <p:spPr>
          <a:xfrm>
            <a:off x="5346250" y="1638939"/>
            <a:ext cx="2683500" cy="742800"/>
          </a:xfrm>
          <a:prstGeom prst="roundRect">
            <a:avLst>
              <a:gd fmla="val 16667" name="adj"/>
            </a:avLst>
          </a:prstGeom>
          <a:solidFill>
            <a:srgbClr val="A2C4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chemeClr val="dk2"/>
                </a:solidFill>
                <a:latin typeface="Calibri"/>
                <a:ea typeface="Calibri"/>
                <a:cs typeface="Calibri"/>
                <a:sym typeface="Calibri"/>
              </a:rPr>
              <a:t>Interaction with character</a:t>
            </a:r>
            <a:endParaRPr sz="1500">
              <a:solidFill>
                <a:schemeClr val="dk2"/>
              </a:solidFill>
              <a:latin typeface="Calibri"/>
              <a:ea typeface="Calibri"/>
              <a:cs typeface="Calibri"/>
              <a:sym typeface="Calibri"/>
            </a:endParaRPr>
          </a:p>
        </p:txBody>
      </p:sp>
      <p:sp>
        <p:nvSpPr>
          <p:cNvPr id="1021" name="Google Shape;1021;p34"/>
          <p:cNvSpPr/>
          <p:nvPr/>
        </p:nvSpPr>
        <p:spPr>
          <a:xfrm>
            <a:off x="4231800" y="2659125"/>
            <a:ext cx="828600" cy="4497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ko"/>
              <a:t>‹#›</a:t>
            </a:fld>
            <a:endParaRPr/>
          </a:p>
        </p:txBody>
      </p:sp>
      <p:pic>
        <p:nvPicPr>
          <p:cNvPr id="1027" name="Google Shape;1027;p35"/>
          <p:cNvPicPr preferRelativeResize="0"/>
          <p:nvPr/>
        </p:nvPicPr>
        <p:blipFill>
          <a:blip r:embed="rId3">
            <a:alphaModFix/>
          </a:blip>
          <a:stretch>
            <a:fillRect/>
          </a:stretch>
        </p:blipFill>
        <p:spPr>
          <a:xfrm>
            <a:off x="4572000" y="1359954"/>
            <a:ext cx="1400236" cy="2486991"/>
          </a:xfrm>
          <a:prstGeom prst="rect">
            <a:avLst/>
          </a:prstGeom>
          <a:noFill/>
          <a:ln cap="flat" cmpd="sng" w="9525">
            <a:solidFill>
              <a:schemeClr val="dk2"/>
            </a:solidFill>
            <a:prstDash val="solid"/>
            <a:round/>
            <a:headEnd len="sm" w="sm" type="none"/>
            <a:tailEnd len="sm" w="sm" type="none"/>
          </a:ln>
          <a:effectLst>
            <a:outerShdw blurRad="157163" rotWithShape="0" algn="bl" dir="2760000" dist="114300">
              <a:schemeClr val="dk2">
                <a:alpha val="49000"/>
              </a:schemeClr>
            </a:outerShdw>
          </a:effectLst>
        </p:spPr>
      </p:pic>
      <p:sp>
        <p:nvSpPr>
          <p:cNvPr id="1028" name="Google Shape;1028;p35"/>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Novelty</a:t>
            </a:r>
            <a:endParaRPr>
              <a:solidFill>
                <a:srgbClr val="666666"/>
              </a:solidFill>
            </a:endParaRPr>
          </a:p>
        </p:txBody>
      </p:sp>
      <p:pic>
        <p:nvPicPr>
          <p:cNvPr id="1029" name="Google Shape;1029;p35"/>
          <p:cNvPicPr preferRelativeResize="0"/>
          <p:nvPr/>
        </p:nvPicPr>
        <p:blipFill>
          <a:blip r:embed="rId4">
            <a:alphaModFix/>
          </a:blip>
          <a:stretch>
            <a:fillRect/>
          </a:stretch>
        </p:blipFill>
        <p:spPr>
          <a:xfrm>
            <a:off x="6069551" y="1359954"/>
            <a:ext cx="1401118" cy="2486989"/>
          </a:xfrm>
          <a:prstGeom prst="rect">
            <a:avLst/>
          </a:prstGeom>
          <a:noFill/>
          <a:ln cap="flat" cmpd="sng" w="9525">
            <a:solidFill>
              <a:schemeClr val="dk2"/>
            </a:solidFill>
            <a:prstDash val="solid"/>
            <a:round/>
            <a:headEnd len="sm" w="sm" type="none"/>
            <a:tailEnd len="sm" w="sm" type="none"/>
          </a:ln>
          <a:effectLst>
            <a:outerShdw blurRad="157163" rotWithShape="0" algn="bl" dir="2760000" dist="114300">
              <a:schemeClr val="dk2">
                <a:alpha val="49000"/>
              </a:schemeClr>
            </a:outerShdw>
          </a:effectLst>
        </p:spPr>
      </p:pic>
      <p:pic>
        <p:nvPicPr>
          <p:cNvPr id="1030" name="Google Shape;1030;p35"/>
          <p:cNvPicPr preferRelativeResize="0"/>
          <p:nvPr/>
        </p:nvPicPr>
        <p:blipFill>
          <a:blip r:embed="rId5">
            <a:alphaModFix/>
          </a:blip>
          <a:stretch>
            <a:fillRect/>
          </a:stretch>
        </p:blipFill>
        <p:spPr>
          <a:xfrm>
            <a:off x="7567988" y="1359954"/>
            <a:ext cx="1396986" cy="2486989"/>
          </a:xfrm>
          <a:prstGeom prst="rect">
            <a:avLst/>
          </a:prstGeom>
          <a:noFill/>
          <a:ln cap="flat" cmpd="sng" w="9525">
            <a:solidFill>
              <a:schemeClr val="dk2"/>
            </a:solidFill>
            <a:prstDash val="solid"/>
            <a:round/>
            <a:headEnd len="sm" w="sm" type="none"/>
            <a:tailEnd len="sm" w="sm" type="none"/>
          </a:ln>
          <a:effectLst>
            <a:outerShdw blurRad="157163" rotWithShape="0" algn="bl" dir="2760000" dist="114300">
              <a:schemeClr val="dk2">
                <a:alpha val="49000"/>
              </a:schemeClr>
            </a:outerShdw>
          </a:effectLst>
        </p:spPr>
      </p:pic>
      <p:sp>
        <p:nvSpPr>
          <p:cNvPr id="1031" name="Google Shape;1031;p35"/>
          <p:cNvSpPr txBox="1"/>
          <p:nvPr/>
        </p:nvSpPr>
        <p:spPr>
          <a:xfrm>
            <a:off x="4875674" y="3846945"/>
            <a:ext cx="7929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rgbClr val="666666"/>
                </a:solidFill>
                <a:latin typeface="Barlow"/>
                <a:ea typeface="Barlow"/>
                <a:cs typeface="Barlow"/>
                <a:sym typeface="Barlow"/>
              </a:rPr>
              <a:t>WalkON</a:t>
            </a:r>
            <a:endParaRPr b="1" sz="1300">
              <a:solidFill>
                <a:srgbClr val="666666"/>
              </a:solidFill>
              <a:latin typeface="Barlow"/>
              <a:ea typeface="Barlow"/>
              <a:cs typeface="Barlow"/>
              <a:sym typeface="Barlow"/>
            </a:endParaRPr>
          </a:p>
        </p:txBody>
      </p:sp>
      <p:sp>
        <p:nvSpPr>
          <p:cNvPr id="1032" name="Google Shape;1032;p35"/>
          <p:cNvSpPr txBox="1"/>
          <p:nvPr/>
        </p:nvSpPr>
        <p:spPr>
          <a:xfrm>
            <a:off x="6373666" y="3846945"/>
            <a:ext cx="7929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rgbClr val="666666"/>
                </a:solidFill>
                <a:latin typeface="Barlow"/>
                <a:ea typeface="Barlow"/>
                <a:cs typeface="Barlow"/>
                <a:sym typeface="Barlow"/>
              </a:rPr>
              <a:t>Walkr</a:t>
            </a:r>
            <a:endParaRPr b="1" sz="1300">
              <a:solidFill>
                <a:srgbClr val="666666"/>
              </a:solidFill>
              <a:latin typeface="Barlow"/>
              <a:ea typeface="Barlow"/>
              <a:cs typeface="Barlow"/>
              <a:sym typeface="Barlow"/>
            </a:endParaRPr>
          </a:p>
        </p:txBody>
      </p:sp>
      <p:sp>
        <p:nvSpPr>
          <p:cNvPr id="1033" name="Google Shape;1033;p35"/>
          <p:cNvSpPr txBox="1"/>
          <p:nvPr/>
        </p:nvSpPr>
        <p:spPr>
          <a:xfrm>
            <a:off x="7670590" y="3846945"/>
            <a:ext cx="11919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rgbClr val="666666"/>
                </a:solidFill>
                <a:latin typeface="Barlow"/>
                <a:ea typeface="Barlow"/>
                <a:cs typeface="Barlow"/>
                <a:sym typeface="Barlow"/>
              </a:rPr>
              <a:t>Pokémon GO</a:t>
            </a:r>
            <a:endParaRPr b="1" sz="1300">
              <a:solidFill>
                <a:srgbClr val="666666"/>
              </a:solidFill>
              <a:latin typeface="Barlow"/>
              <a:ea typeface="Barlow"/>
              <a:cs typeface="Barlow"/>
              <a:sym typeface="Barlow"/>
            </a:endParaRPr>
          </a:p>
        </p:txBody>
      </p:sp>
      <p:sp>
        <p:nvSpPr>
          <p:cNvPr id="1034" name="Google Shape;1034;p35"/>
          <p:cNvSpPr txBox="1"/>
          <p:nvPr>
            <p:ph idx="4294967295" type="subTitle"/>
          </p:nvPr>
        </p:nvSpPr>
        <p:spPr>
          <a:xfrm>
            <a:off x="505800" y="1220825"/>
            <a:ext cx="3954000" cy="3562500"/>
          </a:xfrm>
          <a:prstGeom prst="rect">
            <a:avLst/>
          </a:prstGeom>
        </p:spPr>
        <p:txBody>
          <a:bodyPr anchorCtr="0" anchor="t" bIns="91425" lIns="90000" spcFirstLastPara="1" rIns="0" wrap="square" tIns="91425">
            <a:noAutofit/>
          </a:bodyPr>
          <a:lstStyle/>
          <a:p>
            <a:pPr indent="-330200" lvl="0" marL="457200" rtl="0" algn="l">
              <a:spcBef>
                <a:spcPts val="0"/>
              </a:spcBef>
              <a:spcAft>
                <a:spcPts val="0"/>
              </a:spcAft>
              <a:buSzPts val="1600"/>
              <a:buChar char="●"/>
            </a:pPr>
            <a:r>
              <a:rPr lang="ko" sz="1600">
                <a:solidFill>
                  <a:srgbClr val="000000"/>
                </a:solidFill>
                <a:latin typeface="Calibri"/>
                <a:ea typeface="Calibri"/>
                <a:cs typeface="Calibri"/>
                <a:sym typeface="Calibri"/>
              </a:rPr>
              <a:t>Prior works</a:t>
            </a:r>
            <a:endParaRPr sz="1600">
              <a:solidFill>
                <a:srgbClr val="000000"/>
              </a:solidFill>
              <a:latin typeface="Calibri"/>
              <a:ea typeface="Calibri"/>
              <a:cs typeface="Calibri"/>
              <a:sym typeface="Calibri"/>
            </a:endParaRPr>
          </a:p>
          <a:p>
            <a:pPr indent="-211300" lvl="1" marL="662400" rtl="0" algn="l">
              <a:spcBef>
                <a:spcPts val="0"/>
              </a:spcBef>
              <a:spcAft>
                <a:spcPts val="0"/>
              </a:spcAft>
              <a:buSzPts val="1400"/>
              <a:buChar char="○"/>
            </a:pPr>
            <a:r>
              <a:rPr lang="ko">
                <a:solidFill>
                  <a:srgbClr val="000000"/>
                </a:solidFill>
                <a:latin typeface="Calibri"/>
                <a:ea typeface="Calibri"/>
                <a:cs typeface="Calibri"/>
                <a:sym typeface="Calibri"/>
              </a:rPr>
              <a:t>Feels like side job</a:t>
            </a:r>
            <a:endParaRPr>
              <a:solidFill>
                <a:srgbClr val="000000"/>
              </a:solidFill>
              <a:latin typeface="Calibri"/>
              <a:ea typeface="Calibri"/>
              <a:cs typeface="Calibri"/>
              <a:sym typeface="Calibri"/>
            </a:endParaRPr>
          </a:p>
          <a:p>
            <a:pPr indent="-211300" lvl="1" marL="662400" rtl="0" algn="l">
              <a:spcBef>
                <a:spcPts val="0"/>
              </a:spcBef>
              <a:spcAft>
                <a:spcPts val="0"/>
              </a:spcAft>
              <a:buClr>
                <a:srgbClr val="000000"/>
              </a:buClr>
              <a:buSzPts val="1400"/>
              <a:buFont typeface="Calibri"/>
              <a:buChar char="○"/>
            </a:pPr>
            <a:r>
              <a:rPr lang="ko">
                <a:solidFill>
                  <a:srgbClr val="000000"/>
                </a:solidFill>
                <a:latin typeface="Calibri"/>
                <a:ea typeface="Calibri"/>
                <a:cs typeface="Calibri"/>
                <a:sym typeface="Calibri"/>
              </a:rPr>
              <a:t>Experiences are limited to virtual space</a:t>
            </a:r>
            <a:endParaRPr>
              <a:solidFill>
                <a:srgbClr val="000000"/>
              </a:solidFill>
              <a:latin typeface="Calibri"/>
              <a:ea typeface="Calibri"/>
              <a:cs typeface="Calibri"/>
              <a:sym typeface="Calibri"/>
            </a:endParaRPr>
          </a:p>
          <a:p>
            <a:pPr indent="-211300" lvl="1" marL="662400" rtl="0" algn="l">
              <a:spcBef>
                <a:spcPts val="0"/>
              </a:spcBef>
              <a:spcAft>
                <a:spcPts val="0"/>
              </a:spcAft>
              <a:buClr>
                <a:srgbClr val="000000"/>
              </a:buClr>
              <a:buSzPts val="1400"/>
              <a:buFont typeface="Calibri"/>
              <a:buChar char="○"/>
            </a:pPr>
            <a:r>
              <a:rPr lang="ko">
                <a:solidFill>
                  <a:srgbClr val="000000"/>
                </a:solidFill>
                <a:latin typeface="Calibri"/>
                <a:ea typeface="Calibri"/>
                <a:cs typeface="Calibri"/>
                <a:sym typeface="Calibri"/>
              </a:rPr>
              <a:t>not directly motivate the physical activities</a:t>
            </a:r>
            <a:endParaRPr>
              <a:solidFill>
                <a:srgbClr val="000000"/>
              </a:solidFill>
              <a:latin typeface="Calibri"/>
              <a:ea typeface="Calibri"/>
              <a:cs typeface="Calibri"/>
              <a:sym typeface="Calibri"/>
            </a:endParaRPr>
          </a:p>
          <a:p>
            <a:pPr indent="-323850" lvl="0" marL="457200" rtl="0" algn="l">
              <a:spcBef>
                <a:spcPts val="1000"/>
              </a:spcBef>
              <a:spcAft>
                <a:spcPts val="0"/>
              </a:spcAft>
              <a:buClr>
                <a:srgbClr val="000000"/>
              </a:buClr>
              <a:buSzPts val="1500"/>
              <a:buFont typeface="Calibri"/>
              <a:buChar char="●"/>
            </a:pPr>
            <a:r>
              <a:rPr lang="ko" sz="1500">
                <a:solidFill>
                  <a:srgbClr val="000000"/>
                </a:solidFill>
                <a:latin typeface="Calibri"/>
                <a:ea typeface="Calibri"/>
                <a:cs typeface="Calibri"/>
                <a:sym typeface="Calibri"/>
              </a:rPr>
              <a:t>Ours</a:t>
            </a:r>
            <a:endParaRPr sz="1500">
              <a:solidFill>
                <a:srgbClr val="000000"/>
              </a:solidFill>
              <a:latin typeface="Calibri"/>
              <a:ea typeface="Calibri"/>
              <a:cs typeface="Calibri"/>
              <a:sym typeface="Calibri"/>
            </a:endParaRPr>
          </a:p>
          <a:p>
            <a:pPr indent="-211300" lvl="1" marL="662400" rtl="0" algn="l">
              <a:spcBef>
                <a:spcPts val="0"/>
              </a:spcBef>
              <a:spcAft>
                <a:spcPts val="0"/>
              </a:spcAft>
              <a:buClr>
                <a:srgbClr val="000000"/>
              </a:buClr>
              <a:buSzPts val="1400"/>
              <a:buFont typeface="Calibri"/>
              <a:buChar char="○"/>
            </a:pPr>
            <a:r>
              <a:rPr lang="ko">
                <a:solidFill>
                  <a:srgbClr val="000000"/>
                </a:solidFill>
                <a:latin typeface="Calibri"/>
                <a:ea typeface="Calibri"/>
                <a:cs typeface="Calibri"/>
                <a:sym typeface="Calibri"/>
              </a:rPr>
              <a:t>Interactions related physical environment</a:t>
            </a:r>
            <a:endParaRPr>
              <a:solidFill>
                <a:srgbClr val="000000"/>
              </a:solidFill>
              <a:latin typeface="Calibri"/>
              <a:ea typeface="Calibri"/>
              <a:cs typeface="Calibri"/>
              <a:sym typeface="Calibri"/>
            </a:endParaRPr>
          </a:p>
          <a:p>
            <a:pPr indent="-211300" lvl="1" marL="662400" rtl="0" algn="l">
              <a:spcBef>
                <a:spcPts val="0"/>
              </a:spcBef>
              <a:spcAft>
                <a:spcPts val="0"/>
              </a:spcAft>
              <a:buClr>
                <a:srgbClr val="000000"/>
              </a:buClr>
              <a:buSzPts val="1400"/>
              <a:buFont typeface="Calibri"/>
              <a:buChar char="○"/>
            </a:pPr>
            <a:r>
              <a:rPr lang="ko">
                <a:solidFill>
                  <a:srgbClr val="000000"/>
                </a:solidFill>
                <a:latin typeface="Calibri"/>
                <a:ea typeface="Calibri"/>
                <a:cs typeface="Calibri"/>
                <a:sym typeface="Calibri"/>
              </a:rPr>
              <a:t>Encourages outdoor activities in natural manner</a:t>
            </a:r>
            <a:endParaRPr>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36"/>
          <p:cNvSpPr/>
          <p:nvPr/>
        </p:nvSpPr>
        <p:spPr>
          <a:xfrm>
            <a:off x="1108886" y="3499550"/>
            <a:ext cx="2190900" cy="625800"/>
          </a:xfrm>
          <a:prstGeom prst="roundRect">
            <a:avLst>
              <a:gd fmla="val 16667" name="adj"/>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txBox="1"/>
          <p:nvPr/>
        </p:nvSpPr>
        <p:spPr>
          <a:xfrm>
            <a:off x="1058900" y="3509149"/>
            <a:ext cx="2291100" cy="6168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ko" sz="1200">
                <a:solidFill>
                  <a:schemeClr val="dk2"/>
                </a:solidFill>
                <a:latin typeface="Roboto"/>
                <a:ea typeface="Roboto"/>
                <a:cs typeface="Roboto"/>
                <a:sym typeface="Roboto"/>
              </a:rPr>
              <a:t>Select a course from the recommended courses</a:t>
            </a:r>
            <a:endParaRPr sz="1200">
              <a:solidFill>
                <a:schemeClr val="dk2"/>
              </a:solidFill>
              <a:latin typeface="Roboto"/>
              <a:ea typeface="Roboto"/>
              <a:cs typeface="Roboto"/>
              <a:sym typeface="Roboto"/>
            </a:endParaRPr>
          </a:p>
        </p:txBody>
      </p:sp>
      <p:sp>
        <p:nvSpPr>
          <p:cNvPr id="1041" name="Google Shape;1041;p36"/>
          <p:cNvSpPr txBox="1"/>
          <p:nvPr>
            <p:ph type="title"/>
          </p:nvPr>
        </p:nvSpPr>
        <p:spPr>
          <a:xfrm>
            <a:off x="630000" y="445025"/>
            <a:ext cx="61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Usage Scenario</a:t>
            </a:r>
            <a:endParaRPr/>
          </a:p>
        </p:txBody>
      </p:sp>
      <p:sp>
        <p:nvSpPr>
          <p:cNvPr id="1042" name="Google Shape;1042;p36"/>
          <p:cNvSpPr txBox="1"/>
          <p:nvPr/>
        </p:nvSpPr>
        <p:spPr>
          <a:xfrm>
            <a:off x="3387150" y="3008458"/>
            <a:ext cx="23697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rgbClr val="666666"/>
                </a:solidFill>
                <a:latin typeface="Barlow"/>
                <a:ea typeface="Barlow"/>
                <a:cs typeface="Barlow"/>
                <a:sym typeface="Barlow"/>
              </a:rPr>
              <a:t>Walk with Friend</a:t>
            </a:r>
            <a:endParaRPr b="1" sz="1800">
              <a:solidFill>
                <a:srgbClr val="666666"/>
              </a:solidFill>
              <a:latin typeface="Barlow"/>
              <a:ea typeface="Barlow"/>
              <a:cs typeface="Barlow"/>
              <a:sym typeface="Barlow"/>
            </a:endParaRPr>
          </a:p>
        </p:txBody>
      </p:sp>
      <p:sp>
        <p:nvSpPr>
          <p:cNvPr id="1043" name="Google Shape;1043;p36"/>
          <p:cNvSpPr/>
          <p:nvPr/>
        </p:nvSpPr>
        <p:spPr>
          <a:xfrm>
            <a:off x="3476936" y="3499550"/>
            <a:ext cx="2190900" cy="625800"/>
          </a:xfrm>
          <a:prstGeom prst="roundRect">
            <a:avLst>
              <a:gd fmla="val 16667" name="adj"/>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1682402" y="1601475"/>
            <a:ext cx="1122300" cy="112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4010663" y="1601475"/>
            <a:ext cx="1122300" cy="112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5844370" y="3499550"/>
            <a:ext cx="2190900" cy="625800"/>
          </a:xfrm>
          <a:prstGeom prst="roundRect">
            <a:avLst>
              <a:gd fmla="val 16667" name="adj"/>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6338925" y="1601475"/>
            <a:ext cx="1122300" cy="112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txBox="1"/>
          <p:nvPr/>
        </p:nvSpPr>
        <p:spPr>
          <a:xfrm>
            <a:off x="5793998" y="3509149"/>
            <a:ext cx="2291100" cy="6168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ko" sz="1200">
                <a:solidFill>
                  <a:schemeClr val="dk2"/>
                </a:solidFill>
                <a:latin typeface="Roboto"/>
                <a:ea typeface="Roboto"/>
                <a:cs typeface="Roboto"/>
                <a:sym typeface="Roboto"/>
              </a:rPr>
              <a:t>Get stats/coins for the walk</a:t>
            </a:r>
            <a:endParaRPr sz="1200">
              <a:solidFill>
                <a:schemeClr val="dk2"/>
              </a:solidFill>
              <a:latin typeface="Roboto"/>
              <a:ea typeface="Roboto"/>
              <a:cs typeface="Roboto"/>
              <a:sym typeface="Roboto"/>
            </a:endParaRPr>
          </a:p>
        </p:txBody>
      </p:sp>
      <p:cxnSp>
        <p:nvCxnSpPr>
          <p:cNvPr id="1049" name="Google Shape;1049;p36"/>
          <p:cNvCxnSpPr>
            <a:stCxn id="1044" idx="6"/>
            <a:endCxn id="1045" idx="2"/>
          </p:cNvCxnSpPr>
          <p:nvPr/>
        </p:nvCxnSpPr>
        <p:spPr>
          <a:xfrm>
            <a:off x="2804702" y="2162625"/>
            <a:ext cx="1206000" cy="0"/>
          </a:xfrm>
          <a:prstGeom prst="straightConnector1">
            <a:avLst/>
          </a:prstGeom>
          <a:noFill/>
          <a:ln cap="flat" cmpd="sng" w="28575">
            <a:solidFill>
              <a:schemeClr val="accent1"/>
            </a:solidFill>
            <a:prstDash val="solid"/>
            <a:round/>
            <a:headEnd len="med" w="med" type="none"/>
            <a:tailEnd len="med" w="med" type="stealth"/>
          </a:ln>
        </p:spPr>
      </p:cxnSp>
      <p:cxnSp>
        <p:nvCxnSpPr>
          <p:cNvPr id="1050" name="Google Shape;1050;p36"/>
          <p:cNvCxnSpPr>
            <a:stCxn id="1045" idx="6"/>
            <a:endCxn id="1047" idx="2"/>
          </p:cNvCxnSpPr>
          <p:nvPr/>
        </p:nvCxnSpPr>
        <p:spPr>
          <a:xfrm>
            <a:off x="5132963" y="2162625"/>
            <a:ext cx="1206000" cy="0"/>
          </a:xfrm>
          <a:prstGeom prst="straightConnector1">
            <a:avLst/>
          </a:prstGeom>
          <a:noFill/>
          <a:ln cap="flat" cmpd="sng" w="28575">
            <a:solidFill>
              <a:schemeClr val="accent1"/>
            </a:solidFill>
            <a:prstDash val="solid"/>
            <a:round/>
            <a:headEnd len="med" w="med" type="none"/>
            <a:tailEnd len="med" w="med" type="stealth"/>
          </a:ln>
        </p:spPr>
      </p:cxnSp>
      <p:sp>
        <p:nvSpPr>
          <p:cNvPr id="1051" name="Google Shape;1051;p36"/>
          <p:cNvSpPr txBox="1"/>
          <p:nvPr/>
        </p:nvSpPr>
        <p:spPr>
          <a:xfrm>
            <a:off x="1058888" y="3008458"/>
            <a:ext cx="23697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rgbClr val="666666"/>
                </a:solidFill>
                <a:latin typeface="Barlow"/>
                <a:ea typeface="Barlow"/>
                <a:cs typeface="Barlow"/>
                <a:sym typeface="Barlow"/>
              </a:rPr>
              <a:t>Select a Course</a:t>
            </a:r>
            <a:endParaRPr b="1" sz="1800">
              <a:solidFill>
                <a:srgbClr val="666666"/>
              </a:solidFill>
              <a:latin typeface="Barlow"/>
              <a:ea typeface="Barlow"/>
              <a:cs typeface="Barlow"/>
              <a:sym typeface="Barlow"/>
            </a:endParaRPr>
          </a:p>
        </p:txBody>
      </p:sp>
      <p:sp>
        <p:nvSpPr>
          <p:cNvPr id="1052" name="Google Shape;1052;p36"/>
          <p:cNvSpPr txBox="1"/>
          <p:nvPr/>
        </p:nvSpPr>
        <p:spPr>
          <a:xfrm>
            <a:off x="5715411" y="3008458"/>
            <a:ext cx="23697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rgbClr val="666666"/>
                </a:solidFill>
                <a:latin typeface="Barlow"/>
                <a:ea typeface="Barlow"/>
                <a:cs typeface="Barlow"/>
                <a:sym typeface="Barlow"/>
              </a:rPr>
              <a:t>Get Feedback</a:t>
            </a:r>
            <a:endParaRPr b="1" sz="1800">
              <a:solidFill>
                <a:srgbClr val="666666"/>
              </a:solidFill>
              <a:latin typeface="Barlow"/>
              <a:ea typeface="Barlow"/>
              <a:cs typeface="Barlow"/>
              <a:sym typeface="Barlow"/>
            </a:endParaRPr>
          </a:p>
        </p:txBody>
      </p:sp>
      <p:grpSp>
        <p:nvGrpSpPr>
          <p:cNvPr id="1053" name="Google Shape;1053;p36"/>
          <p:cNvGrpSpPr/>
          <p:nvPr/>
        </p:nvGrpSpPr>
        <p:grpSpPr>
          <a:xfrm>
            <a:off x="1930671" y="1849620"/>
            <a:ext cx="625975" cy="626000"/>
            <a:chOff x="-5251625" y="3272950"/>
            <a:chExt cx="292225" cy="292250"/>
          </a:xfrm>
        </p:grpSpPr>
        <p:sp>
          <p:nvSpPr>
            <p:cNvPr id="1054" name="Google Shape;1054;p3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36"/>
          <p:cNvGrpSpPr/>
          <p:nvPr/>
        </p:nvGrpSpPr>
        <p:grpSpPr>
          <a:xfrm>
            <a:off x="6587958" y="1849758"/>
            <a:ext cx="625976" cy="625864"/>
            <a:chOff x="-35481425" y="3919600"/>
            <a:chExt cx="291450" cy="291425"/>
          </a:xfrm>
        </p:grpSpPr>
        <p:sp>
          <p:nvSpPr>
            <p:cNvPr id="1058" name="Google Shape;1058;p3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6"/>
          <p:cNvGrpSpPr/>
          <p:nvPr/>
        </p:nvGrpSpPr>
        <p:grpSpPr>
          <a:xfrm>
            <a:off x="4259004" y="2003937"/>
            <a:ext cx="626304" cy="317722"/>
            <a:chOff x="1190625" y="1524975"/>
            <a:chExt cx="5219200" cy="2645475"/>
          </a:xfrm>
        </p:grpSpPr>
        <p:sp>
          <p:nvSpPr>
            <p:cNvPr id="1067" name="Google Shape;1067;p36"/>
            <p:cNvSpPr/>
            <p:nvPr/>
          </p:nvSpPr>
          <p:spPr>
            <a:xfrm>
              <a:off x="1190625" y="1524975"/>
              <a:ext cx="5219200" cy="2023275"/>
            </a:xfrm>
            <a:custGeom>
              <a:rect b="b" l="l" r="r" t="t"/>
              <a:pathLst>
                <a:path extrusionOk="0" h="80931" w="208768">
                  <a:moveTo>
                    <a:pt x="86801" y="0"/>
                  </a:moveTo>
                  <a:cubicBezTo>
                    <a:pt x="81419" y="0"/>
                    <a:pt x="77048" y="4371"/>
                    <a:pt x="77048" y="9753"/>
                  </a:cubicBezTo>
                  <a:lnTo>
                    <a:pt x="77048" y="15071"/>
                  </a:lnTo>
                  <a:cubicBezTo>
                    <a:pt x="77048" y="32587"/>
                    <a:pt x="62793" y="46842"/>
                    <a:pt x="45276" y="46842"/>
                  </a:cubicBezTo>
                  <a:cubicBezTo>
                    <a:pt x="32979" y="46842"/>
                    <a:pt x="21660" y="39633"/>
                    <a:pt x="16473" y="28510"/>
                  </a:cubicBezTo>
                  <a:lnTo>
                    <a:pt x="14973" y="25281"/>
                  </a:lnTo>
                  <a:cubicBezTo>
                    <a:pt x="13668" y="22540"/>
                    <a:pt x="10895" y="20746"/>
                    <a:pt x="7861" y="20746"/>
                  </a:cubicBezTo>
                  <a:cubicBezTo>
                    <a:pt x="3523" y="20746"/>
                    <a:pt x="0" y="24269"/>
                    <a:pt x="0" y="28608"/>
                  </a:cubicBezTo>
                  <a:lnTo>
                    <a:pt x="0" y="80930"/>
                  </a:lnTo>
                  <a:lnTo>
                    <a:pt x="208767" y="80930"/>
                  </a:lnTo>
                  <a:cubicBezTo>
                    <a:pt x="207658" y="69415"/>
                    <a:pt x="197937" y="60347"/>
                    <a:pt x="186129" y="60347"/>
                  </a:cubicBezTo>
                  <a:lnTo>
                    <a:pt x="183421" y="60347"/>
                  </a:lnTo>
                  <a:cubicBezTo>
                    <a:pt x="171254" y="60347"/>
                    <a:pt x="159413" y="56433"/>
                    <a:pt x="149660" y="49224"/>
                  </a:cubicBezTo>
                  <a:lnTo>
                    <a:pt x="134459" y="64424"/>
                  </a:lnTo>
                  <a:lnTo>
                    <a:pt x="125815" y="55780"/>
                  </a:lnTo>
                  <a:lnTo>
                    <a:pt x="140135" y="41460"/>
                  </a:lnTo>
                  <a:lnTo>
                    <a:pt x="132991" y="35491"/>
                  </a:lnTo>
                  <a:lnTo>
                    <a:pt x="117203" y="51311"/>
                  </a:lnTo>
                  <a:lnTo>
                    <a:pt x="108526" y="42634"/>
                  </a:lnTo>
                  <a:lnTo>
                    <a:pt x="123564" y="27629"/>
                  </a:lnTo>
                  <a:lnTo>
                    <a:pt x="116388" y="21692"/>
                  </a:lnTo>
                  <a:lnTo>
                    <a:pt x="99915" y="38165"/>
                  </a:lnTo>
                  <a:lnTo>
                    <a:pt x="91270" y="29521"/>
                  </a:lnTo>
                  <a:lnTo>
                    <a:pt x="106961" y="13831"/>
                  </a:lnTo>
                  <a:lnTo>
                    <a:pt x="93064" y="2251"/>
                  </a:lnTo>
                  <a:cubicBezTo>
                    <a:pt x="91303" y="783"/>
                    <a:pt x="89085" y="0"/>
                    <a:pt x="86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1249325" y="3854025"/>
              <a:ext cx="5104225" cy="316425"/>
            </a:xfrm>
            <a:custGeom>
              <a:rect b="b" l="l" r="r" t="t"/>
              <a:pathLst>
                <a:path extrusionOk="0" h="12657" w="204169">
                  <a:moveTo>
                    <a:pt x="1" y="0"/>
                  </a:moveTo>
                  <a:cubicBezTo>
                    <a:pt x="3719" y="7503"/>
                    <a:pt x="11450" y="12657"/>
                    <a:pt x="20388" y="12657"/>
                  </a:cubicBezTo>
                  <a:lnTo>
                    <a:pt x="183781" y="12657"/>
                  </a:lnTo>
                  <a:cubicBezTo>
                    <a:pt x="192719" y="12657"/>
                    <a:pt x="200450" y="7503"/>
                    <a:pt x="20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36"/>
          <p:cNvSpPr txBox="1"/>
          <p:nvPr/>
        </p:nvSpPr>
        <p:spPr>
          <a:xfrm>
            <a:off x="3426442" y="3509149"/>
            <a:ext cx="2291100" cy="6168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ko" sz="1200">
                <a:solidFill>
                  <a:schemeClr val="dk2"/>
                </a:solidFill>
                <a:latin typeface="Roboto"/>
                <a:ea typeface="Roboto"/>
                <a:cs typeface="Roboto"/>
                <a:sym typeface="Roboto"/>
              </a:rPr>
              <a:t>Walk with virtual character</a:t>
            </a:r>
            <a:endParaRPr sz="1200">
              <a:solidFill>
                <a:schemeClr val="dk2"/>
              </a:solidFill>
              <a:latin typeface="Roboto"/>
              <a:ea typeface="Roboto"/>
              <a:cs typeface="Roboto"/>
              <a:sym typeface="Roboto"/>
            </a:endParaRPr>
          </a:p>
        </p:txBody>
      </p:sp>
      <p:sp>
        <p:nvSpPr>
          <p:cNvPr id="1070" name="Google Shape;1070;p36"/>
          <p:cNvSpPr txBox="1"/>
          <p:nvPr/>
        </p:nvSpPr>
        <p:spPr>
          <a:xfrm>
            <a:off x="3426756" y="4073575"/>
            <a:ext cx="2291100" cy="6168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ko" sz="1200">
                <a:solidFill>
                  <a:schemeClr val="dk2"/>
                </a:solidFill>
                <a:latin typeface="Roboto"/>
                <a:ea typeface="Roboto"/>
                <a:cs typeface="Roboto"/>
                <a:sym typeface="Roboto"/>
              </a:rPr>
              <a:t>Collect coins</a:t>
            </a:r>
            <a:br>
              <a:rPr lang="ko" sz="1200">
                <a:solidFill>
                  <a:schemeClr val="dk2"/>
                </a:solidFill>
                <a:latin typeface="Roboto"/>
                <a:ea typeface="Roboto"/>
                <a:cs typeface="Roboto"/>
                <a:sym typeface="Roboto"/>
              </a:rPr>
            </a:br>
            <a:r>
              <a:rPr lang="ko" sz="1200">
                <a:solidFill>
                  <a:schemeClr val="dk2"/>
                </a:solidFill>
                <a:latin typeface="Roboto"/>
                <a:ea typeface="Roboto"/>
                <a:cs typeface="Roboto"/>
                <a:sym typeface="Roboto"/>
              </a:rPr>
              <a:t>from surroundings</a:t>
            </a:r>
            <a:endParaRPr sz="12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37"/>
          <p:cNvSpPr txBox="1"/>
          <p:nvPr>
            <p:ph type="title"/>
          </p:nvPr>
        </p:nvSpPr>
        <p:spPr>
          <a:xfrm>
            <a:off x="630000" y="445025"/>
            <a:ext cx="640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Usage Scenario</a:t>
            </a:r>
            <a:endParaRPr>
              <a:solidFill>
                <a:srgbClr val="666666"/>
              </a:solidFill>
            </a:endParaRPr>
          </a:p>
        </p:txBody>
      </p:sp>
      <p:grpSp>
        <p:nvGrpSpPr>
          <p:cNvPr id="1076" name="Google Shape;1076;p37"/>
          <p:cNvGrpSpPr/>
          <p:nvPr/>
        </p:nvGrpSpPr>
        <p:grpSpPr>
          <a:xfrm>
            <a:off x="1212348" y="1938915"/>
            <a:ext cx="1261157" cy="2233469"/>
            <a:chOff x="2265675" y="238125"/>
            <a:chExt cx="3057350" cy="5198950"/>
          </a:xfrm>
        </p:grpSpPr>
        <p:sp>
          <p:nvSpPr>
            <p:cNvPr id="1077" name="Google Shape;1077;p3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7"/>
          <p:cNvGrpSpPr/>
          <p:nvPr/>
        </p:nvGrpSpPr>
        <p:grpSpPr>
          <a:xfrm>
            <a:off x="3031729" y="1938915"/>
            <a:ext cx="1261157" cy="2233469"/>
            <a:chOff x="2265675" y="238125"/>
            <a:chExt cx="3057350" cy="5198950"/>
          </a:xfrm>
        </p:grpSpPr>
        <p:sp>
          <p:nvSpPr>
            <p:cNvPr id="1082" name="Google Shape;1082;p3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37"/>
          <p:cNvGrpSpPr/>
          <p:nvPr/>
        </p:nvGrpSpPr>
        <p:grpSpPr>
          <a:xfrm>
            <a:off x="4851095" y="1938915"/>
            <a:ext cx="1261157" cy="2233469"/>
            <a:chOff x="2265675" y="238125"/>
            <a:chExt cx="3057350" cy="5198950"/>
          </a:xfrm>
        </p:grpSpPr>
        <p:sp>
          <p:nvSpPr>
            <p:cNvPr id="1087" name="Google Shape;1087;p3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37"/>
          <p:cNvGrpSpPr/>
          <p:nvPr/>
        </p:nvGrpSpPr>
        <p:grpSpPr>
          <a:xfrm>
            <a:off x="6670489" y="1938915"/>
            <a:ext cx="1261157" cy="2233469"/>
            <a:chOff x="2265675" y="238125"/>
            <a:chExt cx="3057350" cy="5198950"/>
          </a:xfrm>
        </p:grpSpPr>
        <p:sp>
          <p:nvSpPr>
            <p:cNvPr id="1092" name="Google Shape;1092;p3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6" name="Google Shape;1096;p37"/>
          <p:cNvPicPr preferRelativeResize="0"/>
          <p:nvPr/>
        </p:nvPicPr>
        <p:blipFill rotWithShape="1">
          <a:blip r:embed="rId3">
            <a:alphaModFix/>
          </a:blip>
          <a:srcRect b="7150" l="0" r="0" t="5543"/>
          <a:stretch/>
        </p:blipFill>
        <p:spPr>
          <a:xfrm>
            <a:off x="1307200" y="2023775"/>
            <a:ext cx="1071450" cy="1974902"/>
          </a:xfrm>
          <a:prstGeom prst="rect">
            <a:avLst/>
          </a:prstGeom>
          <a:noFill/>
          <a:ln>
            <a:noFill/>
          </a:ln>
        </p:spPr>
      </p:pic>
      <p:pic>
        <p:nvPicPr>
          <p:cNvPr id="1097" name="Google Shape;1097;p37"/>
          <p:cNvPicPr preferRelativeResize="0"/>
          <p:nvPr/>
        </p:nvPicPr>
        <p:blipFill rotWithShape="1">
          <a:blip r:embed="rId4">
            <a:alphaModFix/>
          </a:blip>
          <a:srcRect b="6660" l="0" r="0" t="6041"/>
          <a:stretch/>
        </p:blipFill>
        <p:spPr>
          <a:xfrm>
            <a:off x="3117200" y="2015250"/>
            <a:ext cx="1071450" cy="1974892"/>
          </a:xfrm>
          <a:prstGeom prst="rect">
            <a:avLst/>
          </a:prstGeom>
          <a:noFill/>
          <a:ln>
            <a:noFill/>
          </a:ln>
        </p:spPr>
      </p:pic>
      <p:pic>
        <p:nvPicPr>
          <p:cNvPr id="1098" name="Google Shape;1098;p37"/>
          <p:cNvPicPr preferRelativeResize="0"/>
          <p:nvPr/>
        </p:nvPicPr>
        <p:blipFill rotWithShape="1">
          <a:blip r:embed="rId5">
            <a:alphaModFix/>
          </a:blip>
          <a:srcRect b="6850" l="0" r="0" t="5089"/>
          <a:stretch/>
        </p:blipFill>
        <p:spPr>
          <a:xfrm>
            <a:off x="6765350" y="2015249"/>
            <a:ext cx="1071450" cy="1991951"/>
          </a:xfrm>
          <a:prstGeom prst="rect">
            <a:avLst/>
          </a:prstGeom>
          <a:noFill/>
          <a:ln>
            <a:noFill/>
          </a:ln>
        </p:spPr>
      </p:pic>
      <p:grpSp>
        <p:nvGrpSpPr>
          <p:cNvPr id="1099" name="Google Shape;1099;p37"/>
          <p:cNvGrpSpPr/>
          <p:nvPr/>
        </p:nvGrpSpPr>
        <p:grpSpPr>
          <a:xfrm>
            <a:off x="4945950" y="2006725"/>
            <a:ext cx="1071454" cy="1974901"/>
            <a:chOff x="4945950" y="2006725"/>
            <a:chExt cx="1071454" cy="1974901"/>
          </a:xfrm>
        </p:grpSpPr>
        <p:grpSp>
          <p:nvGrpSpPr>
            <p:cNvPr id="1100" name="Google Shape;1100;p37"/>
            <p:cNvGrpSpPr/>
            <p:nvPr/>
          </p:nvGrpSpPr>
          <p:grpSpPr>
            <a:xfrm>
              <a:off x="4945950" y="2006725"/>
              <a:ext cx="1071454" cy="1974901"/>
              <a:chOff x="4639554" y="1006335"/>
              <a:chExt cx="1430322" cy="2636365"/>
            </a:xfrm>
          </p:grpSpPr>
          <p:pic>
            <p:nvPicPr>
              <p:cNvPr id="1101" name="Google Shape;1101;p37"/>
              <p:cNvPicPr preferRelativeResize="0"/>
              <p:nvPr/>
            </p:nvPicPr>
            <p:blipFill rotWithShape="1">
              <a:blip r:embed="rId6">
                <a:alphaModFix/>
              </a:blip>
              <a:srcRect b="7044" l="0" r="0" t="5656"/>
              <a:stretch/>
            </p:blipFill>
            <p:spPr>
              <a:xfrm>
                <a:off x="4639554" y="1006335"/>
                <a:ext cx="1430316" cy="2636365"/>
              </a:xfrm>
              <a:prstGeom prst="rect">
                <a:avLst/>
              </a:prstGeom>
              <a:noFill/>
              <a:ln>
                <a:noFill/>
              </a:ln>
            </p:spPr>
          </p:pic>
          <p:pic>
            <p:nvPicPr>
              <p:cNvPr id="1102" name="Google Shape;1102;p37"/>
              <p:cNvPicPr preferRelativeResize="0"/>
              <p:nvPr/>
            </p:nvPicPr>
            <p:blipFill rotWithShape="1">
              <a:blip r:embed="rId7">
                <a:alphaModFix/>
              </a:blip>
              <a:srcRect b="23827" l="0" r="0" t="5550"/>
              <a:stretch/>
            </p:blipFill>
            <p:spPr>
              <a:xfrm>
                <a:off x="4639575" y="1387554"/>
                <a:ext cx="1430301" cy="1795752"/>
              </a:xfrm>
              <a:prstGeom prst="rect">
                <a:avLst/>
              </a:prstGeom>
              <a:noFill/>
              <a:ln>
                <a:noFill/>
              </a:ln>
            </p:spPr>
          </p:pic>
        </p:grpSp>
        <p:pic>
          <p:nvPicPr>
            <p:cNvPr id="1103" name="Google Shape;1103;p37"/>
            <p:cNvPicPr preferRelativeResize="0"/>
            <p:nvPr/>
          </p:nvPicPr>
          <p:blipFill>
            <a:blip r:embed="rId8">
              <a:alphaModFix/>
            </a:blip>
            <a:stretch>
              <a:fillRect/>
            </a:stretch>
          </p:blipFill>
          <p:spPr>
            <a:xfrm flipH="1">
              <a:off x="5226289" y="2802338"/>
              <a:ext cx="605637" cy="605616"/>
            </a:xfrm>
            <a:prstGeom prst="rect">
              <a:avLst/>
            </a:prstGeom>
            <a:noFill/>
            <a:ln>
              <a:noFill/>
            </a:ln>
          </p:spPr>
        </p:pic>
        <p:sp>
          <p:nvSpPr>
            <p:cNvPr id="1104" name="Google Shape;1104;p37"/>
            <p:cNvSpPr txBox="1"/>
            <p:nvPr/>
          </p:nvSpPr>
          <p:spPr>
            <a:xfrm>
              <a:off x="5439575" y="3329825"/>
              <a:ext cx="562200" cy="2463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None/>
              </a:pPr>
              <a:r>
                <a:rPr lang="ko" sz="400">
                  <a:solidFill>
                    <a:srgbClr val="FFFFFF"/>
                  </a:solidFill>
                  <a:highlight>
                    <a:srgbClr val="0000FF"/>
                  </a:highlight>
                  <a:latin typeface="Roboto"/>
                  <a:ea typeface="Roboto"/>
                  <a:cs typeface="Roboto"/>
                  <a:sym typeface="Roboto"/>
                </a:rPr>
                <a:t>Flower! 100 coins</a:t>
              </a:r>
              <a:endParaRPr sz="400">
                <a:solidFill>
                  <a:srgbClr val="FFFFFF"/>
                </a:solidFill>
                <a:highlight>
                  <a:srgbClr val="0000FF"/>
                </a:highlight>
                <a:latin typeface="Roboto"/>
                <a:ea typeface="Roboto"/>
                <a:cs typeface="Roboto"/>
                <a:sym typeface="Roboto"/>
              </a:endParaRPr>
            </a:p>
          </p:txBody>
        </p:sp>
      </p:grpSp>
      <p:sp>
        <p:nvSpPr>
          <p:cNvPr id="1105" name="Google Shape;1105;p37"/>
          <p:cNvSpPr/>
          <p:nvPr/>
        </p:nvSpPr>
        <p:spPr>
          <a:xfrm>
            <a:off x="2066525" y="2151675"/>
            <a:ext cx="949675" cy="1428325"/>
          </a:xfrm>
          <a:custGeom>
            <a:rect b="b" l="l" r="r" t="t"/>
            <a:pathLst>
              <a:path extrusionOk="0" h="57133" w="37987">
                <a:moveTo>
                  <a:pt x="0" y="57133"/>
                </a:moveTo>
                <a:lnTo>
                  <a:pt x="24616" y="57133"/>
                </a:lnTo>
                <a:lnTo>
                  <a:pt x="24616" y="0"/>
                </a:lnTo>
                <a:lnTo>
                  <a:pt x="37987" y="0"/>
                </a:lnTo>
              </a:path>
            </a:pathLst>
          </a:custGeom>
          <a:noFill/>
          <a:ln cap="flat" cmpd="sng" w="19050">
            <a:solidFill>
              <a:schemeClr val="dk1"/>
            </a:solidFill>
            <a:prstDash val="solid"/>
            <a:round/>
            <a:headEnd len="med" w="med" type="none"/>
            <a:tailEnd len="med" w="med" type="triangle"/>
          </a:ln>
        </p:spPr>
      </p:sp>
      <p:sp>
        <p:nvSpPr>
          <p:cNvPr id="1106" name="Google Shape;1106;p37"/>
          <p:cNvSpPr/>
          <p:nvPr/>
        </p:nvSpPr>
        <p:spPr>
          <a:xfrm>
            <a:off x="4102650" y="2144075"/>
            <a:ext cx="752150" cy="1610650"/>
          </a:xfrm>
          <a:custGeom>
            <a:rect b="b" l="l" r="r" t="t"/>
            <a:pathLst>
              <a:path extrusionOk="0" h="64426" w="30086">
                <a:moveTo>
                  <a:pt x="0" y="64426"/>
                </a:moveTo>
                <a:lnTo>
                  <a:pt x="19145" y="64426"/>
                </a:lnTo>
                <a:lnTo>
                  <a:pt x="19145" y="0"/>
                </a:lnTo>
                <a:lnTo>
                  <a:pt x="30086" y="0"/>
                </a:lnTo>
              </a:path>
            </a:pathLst>
          </a:custGeom>
          <a:noFill/>
          <a:ln cap="flat" cmpd="sng" w="19050">
            <a:solidFill>
              <a:schemeClr val="dk1"/>
            </a:solidFill>
            <a:prstDash val="solid"/>
            <a:round/>
            <a:headEnd len="med" w="med" type="none"/>
            <a:tailEnd len="med" w="med" type="triangle"/>
          </a:ln>
        </p:spPr>
      </p:sp>
      <p:cxnSp>
        <p:nvCxnSpPr>
          <p:cNvPr id="1107" name="Google Shape;1107;p37"/>
          <p:cNvCxnSpPr/>
          <p:nvPr/>
        </p:nvCxnSpPr>
        <p:spPr>
          <a:xfrm>
            <a:off x="6013400" y="2144075"/>
            <a:ext cx="659100" cy="0"/>
          </a:xfrm>
          <a:prstGeom prst="straightConnector1">
            <a:avLst/>
          </a:prstGeom>
          <a:noFill/>
          <a:ln cap="flat" cmpd="sng" w="19050">
            <a:solidFill>
              <a:schemeClr val="dk1"/>
            </a:solidFill>
            <a:prstDash val="solid"/>
            <a:round/>
            <a:headEnd len="med" w="med" type="none"/>
            <a:tailEnd len="med" w="med" type="triangle"/>
          </a:ln>
        </p:spPr>
      </p:cxnSp>
      <p:sp>
        <p:nvSpPr>
          <p:cNvPr id="1108" name="Google Shape;1108;p37"/>
          <p:cNvSpPr/>
          <p:nvPr/>
        </p:nvSpPr>
        <p:spPr>
          <a:xfrm>
            <a:off x="1815800" y="3967475"/>
            <a:ext cx="5515775" cy="501425"/>
          </a:xfrm>
          <a:custGeom>
            <a:rect b="b" l="l" r="r" t="t"/>
            <a:pathLst>
              <a:path extrusionOk="0" h="20057" w="220631">
                <a:moveTo>
                  <a:pt x="220631" y="0"/>
                </a:moveTo>
                <a:lnTo>
                  <a:pt x="220631" y="20057"/>
                </a:lnTo>
                <a:lnTo>
                  <a:pt x="0" y="20057"/>
                </a:lnTo>
                <a:lnTo>
                  <a:pt x="0" y="8509"/>
                </a:lnTo>
              </a:path>
            </a:pathLst>
          </a:custGeom>
          <a:noFill/>
          <a:ln cap="flat" cmpd="sng" w="19050">
            <a:solidFill>
              <a:schemeClr val="dk1"/>
            </a:solidFill>
            <a:prstDash val="solid"/>
            <a:round/>
            <a:headEnd len="med" w="med" type="none"/>
            <a:tailEnd len="med" w="med" type="triangle"/>
          </a:ln>
        </p:spPr>
      </p:sp>
      <p:sp>
        <p:nvSpPr>
          <p:cNvPr id="1109" name="Google Shape;1109;p37"/>
          <p:cNvSpPr txBox="1"/>
          <p:nvPr/>
        </p:nvSpPr>
        <p:spPr>
          <a:xfrm>
            <a:off x="2397025" y="3550525"/>
            <a:ext cx="69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Confirmed Permission</a:t>
            </a:r>
            <a:endParaRPr sz="800">
              <a:solidFill>
                <a:schemeClr val="dk1"/>
              </a:solidFill>
              <a:latin typeface="Roboto"/>
              <a:ea typeface="Roboto"/>
              <a:cs typeface="Roboto"/>
              <a:sym typeface="Roboto"/>
            </a:endParaRPr>
          </a:p>
        </p:txBody>
      </p:sp>
      <p:sp>
        <p:nvSpPr>
          <p:cNvPr id="1110" name="Google Shape;1110;p37"/>
          <p:cNvSpPr txBox="1"/>
          <p:nvPr/>
        </p:nvSpPr>
        <p:spPr>
          <a:xfrm>
            <a:off x="2397025" y="1362588"/>
            <a:ext cx="7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Go Back</a:t>
            </a:r>
            <a:endParaRPr sz="800">
              <a:solidFill>
                <a:schemeClr val="dk1"/>
              </a:solidFill>
              <a:latin typeface="Roboto"/>
              <a:ea typeface="Roboto"/>
              <a:cs typeface="Roboto"/>
              <a:sym typeface="Roboto"/>
            </a:endParaRPr>
          </a:p>
        </p:txBody>
      </p:sp>
      <p:sp>
        <p:nvSpPr>
          <p:cNvPr id="1111" name="Google Shape;1111;p37"/>
          <p:cNvSpPr/>
          <p:nvPr/>
        </p:nvSpPr>
        <p:spPr>
          <a:xfrm>
            <a:off x="2309625" y="1618275"/>
            <a:ext cx="926900" cy="311475"/>
          </a:xfrm>
          <a:custGeom>
            <a:rect b="b" l="l" r="r" t="t"/>
            <a:pathLst>
              <a:path extrusionOk="0" h="12459" w="37076">
                <a:moveTo>
                  <a:pt x="37076" y="12459"/>
                </a:moveTo>
                <a:lnTo>
                  <a:pt x="37076" y="0"/>
                </a:lnTo>
                <a:lnTo>
                  <a:pt x="0" y="0"/>
                </a:lnTo>
                <a:lnTo>
                  <a:pt x="0" y="12459"/>
                </a:lnTo>
              </a:path>
            </a:pathLst>
          </a:custGeom>
          <a:noFill/>
          <a:ln cap="flat" cmpd="sng" w="19050">
            <a:solidFill>
              <a:schemeClr val="dk1"/>
            </a:solidFill>
            <a:prstDash val="solid"/>
            <a:round/>
            <a:headEnd len="med" w="med" type="none"/>
            <a:tailEnd len="med" w="med" type="triangle"/>
          </a:ln>
        </p:spPr>
      </p:sp>
      <p:sp>
        <p:nvSpPr>
          <p:cNvPr id="1112" name="Google Shape;1112;p37"/>
          <p:cNvSpPr txBox="1"/>
          <p:nvPr/>
        </p:nvSpPr>
        <p:spPr>
          <a:xfrm>
            <a:off x="4195950" y="1364163"/>
            <a:ext cx="7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Go Back</a:t>
            </a:r>
            <a:endParaRPr sz="800">
              <a:solidFill>
                <a:schemeClr val="dk1"/>
              </a:solidFill>
              <a:latin typeface="Roboto"/>
              <a:ea typeface="Roboto"/>
              <a:cs typeface="Roboto"/>
              <a:sym typeface="Roboto"/>
            </a:endParaRPr>
          </a:p>
        </p:txBody>
      </p:sp>
      <p:sp>
        <p:nvSpPr>
          <p:cNvPr id="1113" name="Google Shape;1113;p37"/>
          <p:cNvSpPr/>
          <p:nvPr/>
        </p:nvSpPr>
        <p:spPr>
          <a:xfrm>
            <a:off x="4108550" y="1619850"/>
            <a:ext cx="926900" cy="311475"/>
          </a:xfrm>
          <a:custGeom>
            <a:rect b="b" l="l" r="r" t="t"/>
            <a:pathLst>
              <a:path extrusionOk="0" h="12459" w="37076">
                <a:moveTo>
                  <a:pt x="37076" y="12459"/>
                </a:moveTo>
                <a:lnTo>
                  <a:pt x="37076" y="0"/>
                </a:lnTo>
                <a:lnTo>
                  <a:pt x="0" y="0"/>
                </a:lnTo>
                <a:lnTo>
                  <a:pt x="0" y="12459"/>
                </a:lnTo>
              </a:path>
            </a:pathLst>
          </a:custGeom>
          <a:noFill/>
          <a:ln cap="flat" cmpd="sng" w="19050">
            <a:solidFill>
              <a:schemeClr val="dk1"/>
            </a:solidFill>
            <a:prstDash val="solid"/>
            <a:round/>
            <a:headEnd len="med" w="med" type="none"/>
            <a:tailEnd len="med" w="med" type="triangle"/>
          </a:ln>
        </p:spPr>
      </p:sp>
      <p:sp>
        <p:nvSpPr>
          <p:cNvPr id="1114" name="Google Shape;1114;p37"/>
          <p:cNvSpPr txBox="1"/>
          <p:nvPr/>
        </p:nvSpPr>
        <p:spPr>
          <a:xfrm>
            <a:off x="4195950" y="3709125"/>
            <a:ext cx="75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Confirmed Course</a:t>
            </a:r>
            <a:endParaRPr sz="800">
              <a:solidFill>
                <a:schemeClr val="dk1"/>
              </a:solidFill>
              <a:latin typeface="Roboto"/>
              <a:ea typeface="Roboto"/>
              <a:cs typeface="Roboto"/>
              <a:sym typeface="Roboto"/>
            </a:endParaRPr>
          </a:p>
        </p:txBody>
      </p:sp>
      <p:sp>
        <p:nvSpPr>
          <p:cNvPr id="1115" name="Google Shape;1115;p37"/>
          <p:cNvSpPr txBox="1"/>
          <p:nvPr/>
        </p:nvSpPr>
        <p:spPr>
          <a:xfrm>
            <a:off x="6015325" y="2144075"/>
            <a:ext cx="75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Finish</a:t>
            </a:r>
            <a:br>
              <a:rPr lang="ko" sz="800">
                <a:solidFill>
                  <a:schemeClr val="dk1"/>
                </a:solidFill>
                <a:latin typeface="Roboto"/>
                <a:ea typeface="Roboto"/>
                <a:cs typeface="Roboto"/>
                <a:sym typeface="Roboto"/>
              </a:rPr>
            </a:br>
            <a:r>
              <a:rPr lang="ko" sz="800">
                <a:solidFill>
                  <a:schemeClr val="dk1"/>
                </a:solidFill>
                <a:latin typeface="Roboto"/>
                <a:ea typeface="Roboto"/>
                <a:cs typeface="Roboto"/>
                <a:sym typeface="Roboto"/>
              </a:rPr>
              <a:t>Walking</a:t>
            </a:r>
            <a:endParaRPr sz="800">
              <a:solidFill>
                <a:schemeClr val="dk1"/>
              </a:solidFill>
              <a:latin typeface="Roboto"/>
              <a:ea typeface="Roboto"/>
              <a:cs typeface="Roboto"/>
              <a:sym typeface="Roboto"/>
            </a:endParaRPr>
          </a:p>
        </p:txBody>
      </p:sp>
      <p:sp>
        <p:nvSpPr>
          <p:cNvPr id="1116" name="Google Shape;1116;p37"/>
          <p:cNvSpPr txBox="1"/>
          <p:nvPr/>
        </p:nvSpPr>
        <p:spPr>
          <a:xfrm>
            <a:off x="4197638" y="4468888"/>
            <a:ext cx="75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1"/>
                </a:solidFill>
                <a:latin typeface="Roboto"/>
                <a:ea typeface="Roboto"/>
                <a:cs typeface="Roboto"/>
                <a:sym typeface="Roboto"/>
              </a:rPr>
              <a:t>Go to Title</a:t>
            </a:r>
            <a:endParaRPr sz="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38"/>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Usage Scenario</a:t>
            </a:r>
            <a:endParaRPr>
              <a:solidFill>
                <a:srgbClr val="666666"/>
              </a:solidFill>
            </a:endParaRPr>
          </a:p>
        </p:txBody>
      </p:sp>
      <p:sp>
        <p:nvSpPr>
          <p:cNvPr id="1122" name="Google Shape;1122;p38"/>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ko"/>
              <a:t>App r</a:t>
            </a:r>
            <a:r>
              <a:rPr b="1" lang="ko"/>
              <a:t>ecommends courses near the user</a:t>
            </a:r>
            <a:endParaRPr b="1"/>
          </a:p>
          <a:p>
            <a:pPr indent="-304800" lvl="1" marL="914400" rtl="0" algn="l">
              <a:lnSpc>
                <a:spcPct val="150000"/>
              </a:lnSpc>
              <a:spcBef>
                <a:spcPts val="0"/>
              </a:spcBef>
              <a:spcAft>
                <a:spcPts val="0"/>
              </a:spcAft>
              <a:buSzPts val="1200"/>
              <a:buChar char="○"/>
            </a:pPr>
            <a:r>
              <a:rPr lang="ko"/>
              <a:t>Get current location using Google maps API</a:t>
            </a:r>
            <a:endParaRPr/>
          </a:p>
          <a:p>
            <a:pPr indent="-304800" lvl="0" marL="457200" rtl="0" algn="l">
              <a:lnSpc>
                <a:spcPct val="150000"/>
              </a:lnSpc>
              <a:spcBef>
                <a:spcPts val="1000"/>
              </a:spcBef>
              <a:spcAft>
                <a:spcPts val="0"/>
              </a:spcAft>
              <a:buSzPts val="1200"/>
              <a:buChar char="●"/>
            </a:pPr>
            <a:r>
              <a:rPr b="1" lang="ko"/>
              <a:t>Start walking when user selects a course</a:t>
            </a:r>
            <a:endParaRPr b="1"/>
          </a:p>
          <a:p>
            <a:pPr indent="-304800" lvl="1" marL="914400" rtl="0" algn="l">
              <a:lnSpc>
                <a:spcPct val="150000"/>
              </a:lnSpc>
              <a:spcBef>
                <a:spcPts val="0"/>
              </a:spcBef>
              <a:spcAft>
                <a:spcPts val="0"/>
              </a:spcAft>
              <a:buSzPts val="1200"/>
              <a:buChar char="○"/>
            </a:pPr>
            <a:r>
              <a:rPr lang="ko"/>
              <a:t>Route, distance and difficulty of the course are provided</a:t>
            </a:r>
            <a:endParaRPr/>
          </a:p>
          <a:p>
            <a:pPr indent="0" lvl="0" marL="914400" rtl="0" algn="l">
              <a:lnSpc>
                <a:spcPct val="150000"/>
              </a:lnSpc>
              <a:spcBef>
                <a:spcPts val="1000"/>
              </a:spcBef>
              <a:spcAft>
                <a:spcPts val="0"/>
              </a:spcAft>
              <a:buNone/>
            </a:pPr>
            <a:r>
              <a:t/>
            </a:r>
            <a:endParaRPr/>
          </a:p>
          <a:p>
            <a:pPr indent="0" lvl="0" marL="914400" rtl="0" algn="l">
              <a:spcBef>
                <a:spcPts val="0"/>
              </a:spcBef>
              <a:spcAft>
                <a:spcPts val="0"/>
              </a:spcAft>
              <a:buNone/>
            </a:pPr>
            <a:r>
              <a:t/>
            </a:r>
            <a:endParaRPr/>
          </a:p>
          <a:p>
            <a:pPr indent="0" lvl="0" marL="0" rtl="0" algn="l">
              <a:spcBef>
                <a:spcPts val="1000"/>
              </a:spcBef>
              <a:spcAft>
                <a:spcPts val="1000"/>
              </a:spcAft>
              <a:buNone/>
            </a:pPr>
            <a:r>
              <a:t/>
            </a:r>
            <a:endParaRPr/>
          </a:p>
        </p:txBody>
      </p:sp>
      <p:grpSp>
        <p:nvGrpSpPr>
          <p:cNvPr id="1123" name="Google Shape;1123;p38"/>
          <p:cNvGrpSpPr/>
          <p:nvPr/>
        </p:nvGrpSpPr>
        <p:grpSpPr>
          <a:xfrm>
            <a:off x="6082252" y="789125"/>
            <a:ext cx="2400325" cy="4091574"/>
            <a:chOff x="2265675" y="238125"/>
            <a:chExt cx="3057350" cy="5198950"/>
          </a:xfrm>
        </p:grpSpPr>
        <p:sp>
          <p:nvSpPr>
            <p:cNvPr id="1124" name="Google Shape;1124;p38"/>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8" name="Google Shape;1128;p38"/>
          <p:cNvPicPr preferRelativeResize="0"/>
          <p:nvPr/>
        </p:nvPicPr>
        <p:blipFill rotWithShape="1">
          <a:blip r:embed="rId3">
            <a:alphaModFix/>
          </a:blip>
          <a:srcRect b="6660" l="0" r="0" t="6041"/>
          <a:stretch/>
        </p:blipFill>
        <p:spPr>
          <a:xfrm>
            <a:off x="6316023" y="966800"/>
            <a:ext cx="1932776" cy="3562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39"/>
          <p:cNvSpPr txBox="1"/>
          <p:nvPr>
            <p:ph type="title"/>
          </p:nvPr>
        </p:nvSpPr>
        <p:spPr>
          <a:xfrm>
            <a:off x="630000" y="445025"/>
            <a:ext cx="47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666666"/>
                </a:solidFill>
              </a:rPr>
              <a:t>Usage Scenario</a:t>
            </a:r>
            <a:endParaRPr>
              <a:solidFill>
                <a:srgbClr val="666666"/>
              </a:solidFill>
            </a:endParaRPr>
          </a:p>
        </p:txBody>
      </p:sp>
      <p:sp>
        <p:nvSpPr>
          <p:cNvPr id="1134" name="Google Shape;1134;p39"/>
          <p:cNvSpPr txBox="1"/>
          <p:nvPr>
            <p:ph idx="2" type="subTitle"/>
          </p:nvPr>
        </p:nvSpPr>
        <p:spPr>
          <a:xfrm>
            <a:off x="505800" y="1220825"/>
            <a:ext cx="8350200" cy="3562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ko"/>
              <a:t>Virtual character interacts with the surroundings</a:t>
            </a:r>
            <a:endParaRPr b="1"/>
          </a:p>
          <a:p>
            <a:pPr indent="-317500" lvl="1" marL="914400" rtl="0" algn="l">
              <a:lnSpc>
                <a:spcPct val="150000"/>
              </a:lnSpc>
              <a:spcBef>
                <a:spcPts val="0"/>
              </a:spcBef>
              <a:spcAft>
                <a:spcPts val="0"/>
              </a:spcAft>
              <a:buSzPts val="1400"/>
              <a:buChar char="○"/>
            </a:pPr>
            <a:r>
              <a:rPr lang="ko"/>
              <a:t>Interactable objects are extracted by detection model</a:t>
            </a:r>
            <a:endParaRPr/>
          </a:p>
          <a:p>
            <a:pPr indent="-317500" lvl="1" marL="914400" rtl="0" algn="l">
              <a:lnSpc>
                <a:spcPct val="150000"/>
              </a:lnSpc>
              <a:spcBef>
                <a:spcPts val="0"/>
              </a:spcBef>
              <a:spcAft>
                <a:spcPts val="0"/>
              </a:spcAft>
              <a:buSzPts val="1400"/>
              <a:buChar char="○"/>
            </a:pPr>
            <a:r>
              <a:rPr lang="ko"/>
              <a:t>Character’s behavior </a:t>
            </a:r>
            <a:r>
              <a:rPr b="1" lang="ko"/>
              <a:t>changes</a:t>
            </a:r>
            <a:r>
              <a:rPr lang="ko"/>
              <a:t> </a:t>
            </a:r>
            <a:r>
              <a:rPr b="1" lang="ko"/>
              <a:t>depending on the scene</a:t>
            </a:r>
            <a:endParaRPr b="1"/>
          </a:p>
          <a:p>
            <a:pPr indent="-317500" lvl="1" marL="914400" rtl="0" algn="l">
              <a:lnSpc>
                <a:spcPct val="150000"/>
              </a:lnSpc>
              <a:spcBef>
                <a:spcPts val="0"/>
              </a:spcBef>
              <a:spcAft>
                <a:spcPts val="0"/>
              </a:spcAft>
              <a:buSzPts val="1400"/>
              <a:buChar char="○"/>
            </a:pPr>
            <a:r>
              <a:rPr lang="ko"/>
              <a:t>Users can earn </a:t>
            </a:r>
            <a:r>
              <a:rPr b="1" lang="ko"/>
              <a:t>coins </a:t>
            </a:r>
            <a:r>
              <a:rPr lang="ko"/>
              <a:t>from character’s action</a:t>
            </a:r>
            <a:endParaRPr/>
          </a:p>
          <a:p>
            <a:pPr indent="-304800" lvl="0" marL="457200" rtl="0" algn="l">
              <a:lnSpc>
                <a:spcPct val="150000"/>
              </a:lnSpc>
              <a:spcBef>
                <a:spcPts val="1000"/>
              </a:spcBef>
              <a:spcAft>
                <a:spcPts val="0"/>
              </a:spcAft>
              <a:buSzPts val="1200"/>
              <a:buChar char="●"/>
            </a:pPr>
            <a:r>
              <a:rPr b="1" lang="ko"/>
              <a:t>Users check current walking status</a:t>
            </a:r>
            <a:endParaRPr b="1"/>
          </a:p>
          <a:p>
            <a:pPr indent="-304800" lvl="1" marL="914400" rtl="0" algn="l">
              <a:lnSpc>
                <a:spcPct val="150000"/>
              </a:lnSpc>
              <a:spcBef>
                <a:spcPts val="0"/>
              </a:spcBef>
              <a:spcAft>
                <a:spcPts val="0"/>
              </a:spcAft>
              <a:buSzPts val="1200"/>
              <a:buChar char="○"/>
            </a:pPr>
            <a:r>
              <a:rPr b="1" lang="ko"/>
              <a:t> </a:t>
            </a:r>
            <a:r>
              <a:rPr lang="ko"/>
              <a:t>App tracks user’s current walking speed</a:t>
            </a:r>
            <a:endParaRPr b="1"/>
          </a:p>
          <a:p>
            <a:pPr indent="0" lvl="0" marL="0" rtl="0" algn="l">
              <a:spcBef>
                <a:spcPts val="0"/>
              </a:spcBef>
              <a:spcAft>
                <a:spcPts val="0"/>
              </a:spcAft>
              <a:buNone/>
            </a:pPr>
            <a:r>
              <a:t/>
            </a:r>
            <a:endParaRPr/>
          </a:p>
          <a:p>
            <a:pPr indent="0" lvl="0" marL="0" rtl="0" algn="l">
              <a:spcBef>
                <a:spcPts val="1000"/>
              </a:spcBef>
              <a:spcAft>
                <a:spcPts val="1000"/>
              </a:spcAft>
              <a:buNone/>
            </a:pPr>
            <a:r>
              <a:t/>
            </a:r>
            <a:endParaRPr/>
          </a:p>
        </p:txBody>
      </p:sp>
      <p:grpSp>
        <p:nvGrpSpPr>
          <p:cNvPr id="1135" name="Google Shape;1135;p39"/>
          <p:cNvGrpSpPr/>
          <p:nvPr/>
        </p:nvGrpSpPr>
        <p:grpSpPr>
          <a:xfrm>
            <a:off x="6082252" y="789125"/>
            <a:ext cx="2400325" cy="4091574"/>
            <a:chOff x="2265675" y="238125"/>
            <a:chExt cx="3057350" cy="5198950"/>
          </a:xfrm>
        </p:grpSpPr>
        <p:sp>
          <p:nvSpPr>
            <p:cNvPr id="1136" name="Google Shape;1136;p39"/>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rgbClr val="26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0" name="Google Shape;1140;p39"/>
          <p:cNvPicPr preferRelativeResize="0"/>
          <p:nvPr/>
        </p:nvPicPr>
        <p:blipFill>
          <a:blip r:embed="rId3">
            <a:alphaModFix/>
          </a:blip>
          <a:stretch>
            <a:fillRect/>
          </a:stretch>
        </p:blipFill>
        <p:spPr>
          <a:xfrm>
            <a:off x="6300501" y="956951"/>
            <a:ext cx="1963820" cy="3562500"/>
          </a:xfrm>
          <a:prstGeom prst="rect">
            <a:avLst/>
          </a:prstGeom>
          <a:noFill/>
          <a:ln>
            <a:noFill/>
          </a:ln>
        </p:spPr>
      </p:pic>
      <p:grpSp>
        <p:nvGrpSpPr>
          <p:cNvPr id="1141" name="Google Shape;1141;p39"/>
          <p:cNvGrpSpPr/>
          <p:nvPr/>
        </p:nvGrpSpPr>
        <p:grpSpPr>
          <a:xfrm>
            <a:off x="3681275" y="3411275"/>
            <a:ext cx="2318050" cy="523200"/>
            <a:chOff x="3240600" y="3601200"/>
            <a:chExt cx="2318050" cy="523200"/>
          </a:xfrm>
        </p:grpSpPr>
        <p:sp>
          <p:nvSpPr>
            <p:cNvPr id="1142" name="Google Shape;1142;p39"/>
            <p:cNvSpPr txBox="1"/>
            <p:nvPr/>
          </p:nvSpPr>
          <p:spPr>
            <a:xfrm>
              <a:off x="3240600" y="3601200"/>
              <a:ext cx="21732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1100">
                  <a:solidFill>
                    <a:schemeClr val="dk1"/>
                  </a:solidFill>
                  <a:latin typeface="Roboto"/>
                  <a:ea typeface="Roboto"/>
                  <a:cs typeface="Roboto"/>
                  <a:sym typeface="Roboto"/>
                </a:rPr>
                <a:t>Object detection model  </a:t>
              </a:r>
              <a:br>
                <a:rPr lang="ko" sz="1100">
                  <a:solidFill>
                    <a:schemeClr val="dk1"/>
                  </a:solidFill>
                  <a:latin typeface="Roboto"/>
                  <a:ea typeface="Roboto"/>
                  <a:cs typeface="Roboto"/>
                  <a:sym typeface="Roboto"/>
                </a:rPr>
              </a:br>
              <a:r>
                <a:rPr lang="ko" sz="1100">
                  <a:solidFill>
                    <a:schemeClr val="dk1"/>
                  </a:solidFill>
                  <a:latin typeface="Roboto"/>
                  <a:ea typeface="Roboto"/>
                  <a:cs typeface="Roboto"/>
                  <a:sym typeface="Roboto"/>
                </a:rPr>
                <a:t>detected flowers</a:t>
              </a:r>
              <a:endParaRPr sz="1100">
                <a:solidFill>
                  <a:schemeClr val="dk1"/>
                </a:solidFill>
                <a:latin typeface="Roboto"/>
                <a:ea typeface="Roboto"/>
                <a:cs typeface="Roboto"/>
                <a:sym typeface="Roboto"/>
              </a:endParaRPr>
            </a:p>
          </p:txBody>
        </p:sp>
        <p:sp>
          <p:nvSpPr>
            <p:cNvPr id="1143" name="Google Shape;1143;p39"/>
            <p:cNvSpPr txBox="1"/>
            <p:nvPr/>
          </p:nvSpPr>
          <p:spPr>
            <a:xfrm>
              <a:off x="5303050" y="3601200"/>
              <a:ext cx="255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1100">
                  <a:solidFill>
                    <a:schemeClr val="dk1"/>
                  </a:solidFill>
                  <a:latin typeface="Roboto"/>
                  <a:ea typeface="Roboto"/>
                  <a:cs typeface="Roboto"/>
                  <a:sym typeface="Roboto"/>
                </a:rPr>
                <a:t>➡</a:t>
              </a:r>
              <a:endParaRPr sz="1100">
                <a:solidFill>
                  <a:schemeClr val="dk1"/>
                </a:solidFill>
                <a:latin typeface="Roboto"/>
                <a:ea typeface="Roboto"/>
                <a:cs typeface="Roboto"/>
                <a:sym typeface="Roboto"/>
              </a:endParaRPr>
            </a:p>
          </p:txBody>
        </p:sp>
      </p:grpSp>
      <p:grpSp>
        <p:nvGrpSpPr>
          <p:cNvPr id="1144" name="Google Shape;1144;p39"/>
          <p:cNvGrpSpPr/>
          <p:nvPr/>
        </p:nvGrpSpPr>
        <p:grpSpPr>
          <a:xfrm>
            <a:off x="3681275" y="4010675"/>
            <a:ext cx="2318050" cy="354000"/>
            <a:chOff x="3240600" y="3677400"/>
            <a:chExt cx="2318050" cy="354000"/>
          </a:xfrm>
        </p:grpSpPr>
        <p:sp>
          <p:nvSpPr>
            <p:cNvPr id="1145" name="Google Shape;1145;p39"/>
            <p:cNvSpPr txBox="1"/>
            <p:nvPr/>
          </p:nvSpPr>
          <p:spPr>
            <a:xfrm>
              <a:off x="3240600" y="3677400"/>
              <a:ext cx="21732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1100">
                  <a:solidFill>
                    <a:schemeClr val="dk1"/>
                  </a:solidFill>
                  <a:latin typeface="Roboto"/>
                  <a:ea typeface="Roboto"/>
                  <a:cs typeface="Roboto"/>
                  <a:sym typeface="Roboto"/>
                </a:rPr>
                <a:t>Current time &amp; walking speed</a:t>
              </a:r>
              <a:endParaRPr sz="1100">
                <a:solidFill>
                  <a:schemeClr val="dk1"/>
                </a:solidFill>
                <a:latin typeface="Roboto"/>
                <a:ea typeface="Roboto"/>
                <a:cs typeface="Roboto"/>
                <a:sym typeface="Roboto"/>
              </a:endParaRPr>
            </a:p>
          </p:txBody>
        </p:sp>
        <p:sp>
          <p:nvSpPr>
            <p:cNvPr id="1146" name="Google Shape;1146;p39"/>
            <p:cNvSpPr txBox="1"/>
            <p:nvPr/>
          </p:nvSpPr>
          <p:spPr>
            <a:xfrm>
              <a:off x="5303050" y="3677400"/>
              <a:ext cx="255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1100">
                  <a:solidFill>
                    <a:schemeClr val="dk1"/>
                  </a:solidFill>
                  <a:latin typeface="Roboto"/>
                  <a:ea typeface="Roboto"/>
                  <a:cs typeface="Roboto"/>
                  <a:sym typeface="Roboto"/>
                </a:rPr>
                <a:t>➡</a:t>
              </a:r>
              <a:endParaRPr sz="1100">
                <a:solidFill>
                  <a:schemeClr val="dk1"/>
                </a:solidFill>
                <a:latin typeface="Roboto"/>
                <a:ea typeface="Roboto"/>
                <a:cs typeface="Roboto"/>
                <a:sym typeface="Roboto"/>
              </a:endParaRPr>
            </a:p>
          </p:txBody>
        </p:sp>
      </p:grpSp>
      <p:sp>
        <p:nvSpPr>
          <p:cNvPr id="1147" name="Google Shape;1147;p39"/>
          <p:cNvSpPr txBox="1"/>
          <p:nvPr/>
        </p:nvSpPr>
        <p:spPr>
          <a:xfrm>
            <a:off x="2242175" y="2376050"/>
            <a:ext cx="1439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900">
                <a:solidFill>
                  <a:schemeClr val="dk1"/>
                </a:solidFill>
                <a:latin typeface="Roboto"/>
                <a:ea typeface="Roboto"/>
                <a:cs typeface="Roboto"/>
                <a:sym typeface="Roboto"/>
              </a:rPr>
              <a:t>Immediate Reward</a:t>
            </a:r>
            <a:endParaRPr b="1" sz="9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National Walk to Work Day by Slidesgo">
  <a:themeElements>
    <a:clrScheme name="Simple Light">
      <a:dk1>
        <a:srgbClr val="0082AC"/>
      </a:dk1>
      <a:lt1>
        <a:srgbClr val="FFFFFF"/>
      </a:lt1>
      <a:dk2>
        <a:srgbClr val="171723"/>
      </a:dk2>
      <a:lt2>
        <a:srgbClr val="FFFFFF"/>
      </a:lt2>
      <a:accent1>
        <a:srgbClr val="FF653F"/>
      </a:accent1>
      <a:accent2>
        <a:srgbClr val="0082AC"/>
      </a:accent2>
      <a:accent3>
        <a:srgbClr val="5AA0B6"/>
      </a:accent3>
      <a:accent4>
        <a:srgbClr val="FFAF74"/>
      </a:accent4>
      <a:accent5>
        <a:srgbClr val="0097A7"/>
      </a:accent5>
      <a:accent6>
        <a:srgbClr val="F58C73"/>
      </a:accent6>
      <a:hlink>
        <a:srgbClr val="1717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